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77" r:id="rId6"/>
    <p:sldId id="279" r:id="rId7"/>
    <p:sldId id="260" r:id="rId8"/>
    <p:sldId id="274" r:id="rId9"/>
    <p:sldId id="270" r:id="rId10"/>
    <p:sldId id="271" r:id="rId11"/>
    <p:sldId id="262" r:id="rId12"/>
    <p:sldId id="272" r:id="rId13"/>
    <p:sldId id="263" r:id="rId14"/>
    <p:sldId id="264" r:id="rId15"/>
    <p:sldId id="282" r:id="rId16"/>
    <p:sldId id="273" r:id="rId17"/>
    <p:sldId id="281" r:id="rId18"/>
    <p:sldId id="266" r:id="rId19"/>
    <p:sldId id="275" r:id="rId20"/>
    <p:sldId id="267" r:id="rId21"/>
    <p:sldId id="276" r:id="rId22"/>
    <p:sldId id="280" r:id="rId23"/>
    <p:sldId id="268" r:id="rId24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_rels/data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image" Target="../media/image8.jpg"/></Relationships>
</file>

<file path=ppt/diagrams/_rels/drawing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9.jpg"/><Relationship Id="rId1" Type="http://schemas.openxmlformats.org/officeDocument/2006/relationships/image" Target="../media/image10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D07E306-36B9-4716-8477-4F8F261A4524}" type="doc">
      <dgm:prSet loTypeId="urn:microsoft.com/office/officeart/2005/8/layout/radial6" loCatId="cycle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it-IT"/>
        </a:p>
      </dgm:t>
    </dgm:pt>
    <dgm:pt modelId="{A2017CA7-A5A4-47DE-8F98-9F47F3354C33}">
      <dgm:prSet phldrT="[Testo]"/>
      <dgm:spPr/>
      <dgm:t>
        <a:bodyPr/>
        <a:lstStyle/>
        <a:p>
          <a:r>
            <a:rPr lang="it-IT" dirty="0" smtClean="0"/>
            <a:t>TIC</a:t>
          </a:r>
          <a:endParaRPr lang="it-IT" dirty="0"/>
        </a:p>
      </dgm:t>
    </dgm:pt>
    <dgm:pt modelId="{E5DC0508-03F8-44D2-901E-D036F2F57263}" type="parTrans" cxnId="{F42E767A-AB76-48B9-8955-D101D8B4219B}">
      <dgm:prSet/>
      <dgm:spPr/>
      <dgm:t>
        <a:bodyPr/>
        <a:lstStyle/>
        <a:p>
          <a:endParaRPr lang="it-IT"/>
        </a:p>
      </dgm:t>
    </dgm:pt>
    <dgm:pt modelId="{C452E1E5-F371-4CE7-8B99-47D76D8074F7}" type="sibTrans" cxnId="{F42E767A-AB76-48B9-8955-D101D8B4219B}">
      <dgm:prSet/>
      <dgm:spPr/>
      <dgm:t>
        <a:bodyPr/>
        <a:lstStyle/>
        <a:p>
          <a:endParaRPr lang="it-IT"/>
        </a:p>
      </dgm:t>
    </dgm:pt>
    <dgm:pt modelId="{C8CE11BF-0528-4CE8-A388-3EF995461B16}">
      <dgm:prSet phldrT="[Testo]"/>
      <dgm:spPr/>
      <dgm:t>
        <a:bodyPr/>
        <a:lstStyle/>
        <a:p>
          <a:r>
            <a:rPr lang="it-IT" dirty="0" smtClean="0"/>
            <a:t>Vita quotidiana</a:t>
          </a:r>
          <a:endParaRPr lang="it-IT" dirty="0"/>
        </a:p>
      </dgm:t>
    </dgm:pt>
    <dgm:pt modelId="{00B86C83-4324-45CB-B3A4-41EE6B4C2C0D}" type="parTrans" cxnId="{7874EBA2-3A99-4CD3-B537-E516E6A9CA49}">
      <dgm:prSet/>
      <dgm:spPr/>
      <dgm:t>
        <a:bodyPr/>
        <a:lstStyle/>
        <a:p>
          <a:endParaRPr lang="it-IT"/>
        </a:p>
      </dgm:t>
    </dgm:pt>
    <dgm:pt modelId="{3A221005-911F-457B-B984-3E206CE59DD3}" type="sibTrans" cxnId="{7874EBA2-3A99-4CD3-B537-E516E6A9CA49}">
      <dgm:prSet/>
      <dgm:spPr/>
      <dgm:t>
        <a:bodyPr/>
        <a:lstStyle/>
        <a:p>
          <a:endParaRPr lang="it-IT"/>
        </a:p>
      </dgm:t>
    </dgm:pt>
    <dgm:pt modelId="{808D885B-C909-4CB9-A19F-DDD521B36D93}">
      <dgm:prSet phldrT="[Testo]"/>
      <dgm:spPr/>
      <dgm:t>
        <a:bodyPr/>
        <a:lstStyle/>
        <a:p>
          <a:r>
            <a:rPr lang="it-IT" dirty="0" smtClean="0"/>
            <a:t>lavoro</a:t>
          </a:r>
          <a:endParaRPr lang="it-IT" dirty="0"/>
        </a:p>
      </dgm:t>
    </dgm:pt>
    <dgm:pt modelId="{D4D3E686-ACB9-4026-985F-5AFD28017839}" type="parTrans" cxnId="{4F47785D-3E3B-472A-8B90-5CF1BCEACDE1}">
      <dgm:prSet/>
      <dgm:spPr/>
      <dgm:t>
        <a:bodyPr/>
        <a:lstStyle/>
        <a:p>
          <a:endParaRPr lang="it-IT"/>
        </a:p>
      </dgm:t>
    </dgm:pt>
    <dgm:pt modelId="{F6536002-9E91-454E-9921-13DBCCD9DFA0}" type="sibTrans" cxnId="{4F47785D-3E3B-472A-8B90-5CF1BCEACDE1}">
      <dgm:prSet/>
      <dgm:spPr/>
      <dgm:t>
        <a:bodyPr/>
        <a:lstStyle/>
        <a:p>
          <a:endParaRPr lang="it-IT"/>
        </a:p>
      </dgm:t>
    </dgm:pt>
    <dgm:pt modelId="{3E4216F5-E88D-43AA-BDC9-A2F45CBC8640}">
      <dgm:prSet phldrT="[Testo]" custT="1"/>
      <dgm:spPr/>
      <dgm:t>
        <a:bodyPr/>
        <a:lstStyle/>
        <a:p>
          <a:r>
            <a:rPr lang="it-IT" sz="1200" dirty="0" smtClean="0"/>
            <a:t>scuola</a:t>
          </a:r>
          <a:endParaRPr lang="it-IT" sz="1200" dirty="0"/>
        </a:p>
      </dgm:t>
    </dgm:pt>
    <dgm:pt modelId="{3BDBA8CE-FBF3-47CB-9DD1-29FCAEE91F09}" type="parTrans" cxnId="{394BF958-55EB-40B6-86A3-9A3946190FAC}">
      <dgm:prSet/>
      <dgm:spPr/>
      <dgm:t>
        <a:bodyPr/>
        <a:lstStyle/>
        <a:p>
          <a:endParaRPr lang="it-IT"/>
        </a:p>
      </dgm:t>
    </dgm:pt>
    <dgm:pt modelId="{CE181B1C-FFD9-46E8-A42C-E5DB841FD16B}" type="sibTrans" cxnId="{394BF958-55EB-40B6-86A3-9A3946190FAC}">
      <dgm:prSet/>
      <dgm:spPr/>
      <dgm:t>
        <a:bodyPr/>
        <a:lstStyle/>
        <a:p>
          <a:endParaRPr lang="it-IT"/>
        </a:p>
      </dgm:t>
    </dgm:pt>
    <dgm:pt modelId="{6B190ECA-2499-4418-908A-9F456145DA85}">
      <dgm:prSet phldrT="[Testo]"/>
      <dgm:spPr/>
      <dgm:t>
        <a:bodyPr/>
        <a:lstStyle/>
        <a:p>
          <a:r>
            <a:rPr lang="it-IT" dirty="0" smtClean="0"/>
            <a:t>Tempo libero</a:t>
          </a:r>
          <a:endParaRPr lang="it-IT" dirty="0"/>
        </a:p>
      </dgm:t>
    </dgm:pt>
    <dgm:pt modelId="{571D8FF3-45AF-4F9A-9D18-C766F62C34A8}" type="parTrans" cxnId="{6153EE17-660B-4B34-A250-9D5583FC6E67}">
      <dgm:prSet/>
      <dgm:spPr/>
      <dgm:t>
        <a:bodyPr/>
        <a:lstStyle/>
        <a:p>
          <a:endParaRPr lang="it-IT"/>
        </a:p>
      </dgm:t>
    </dgm:pt>
    <dgm:pt modelId="{709EECB6-6BCE-458A-89F6-091DA4F83D7C}" type="sibTrans" cxnId="{6153EE17-660B-4B34-A250-9D5583FC6E67}">
      <dgm:prSet/>
      <dgm:spPr/>
      <dgm:t>
        <a:bodyPr/>
        <a:lstStyle/>
        <a:p>
          <a:endParaRPr lang="it-IT"/>
        </a:p>
      </dgm:t>
    </dgm:pt>
    <dgm:pt modelId="{868E7416-63E2-4F68-89C2-9FA87DE03A4B}" type="pres">
      <dgm:prSet presAssocID="{7D07E306-36B9-4716-8477-4F8F261A4524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744C59E6-358F-408F-B350-4C0491F5F7DF}" type="pres">
      <dgm:prSet presAssocID="{A2017CA7-A5A4-47DE-8F98-9F47F3354C33}" presName="centerShape" presStyleLbl="node0" presStyleIdx="0" presStyleCnt="1"/>
      <dgm:spPr/>
      <dgm:t>
        <a:bodyPr/>
        <a:lstStyle/>
        <a:p>
          <a:endParaRPr lang="it-IT"/>
        </a:p>
      </dgm:t>
    </dgm:pt>
    <dgm:pt modelId="{57DA00E2-468B-47DF-BABE-E9AF542C4CEC}" type="pres">
      <dgm:prSet presAssocID="{C8CE11BF-0528-4CE8-A388-3EF995461B16}" presName="node" presStyleLbl="node1" presStyleIdx="0" presStyleCnt="4" custScaleX="125841" custScaleY="124471" custRadScaleRad="94367" custRadScaleInc="-127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0952617B-A9B3-4404-B172-FB7977E586A7}" type="pres">
      <dgm:prSet presAssocID="{C8CE11BF-0528-4CE8-A388-3EF995461B16}" presName="dummy" presStyleCnt="0"/>
      <dgm:spPr/>
      <dgm:t>
        <a:bodyPr/>
        <a:lstStyle/>
        <a:p>
          <a:endParaRPr lang="it-IT"/>
        </a:p>
      </dgm:t>
    </dgm:pt>
    <dgm:pt modelId="{0F405A27-21A4-4457-B319-F10B8260EA26}" type="pres">
      <dgm:prSet presAssocID="{3A221005-911F-457B-B984-3E206CE59DD3}" presName="sibTrans" presStyleLbl="sibTrans2D1" presStyleIdx="0" presStyleCnt="4"/>
      <dgm:spPr/>
      <dgm:t>
        <a:bodyPr/>
        <a:lstStyle/>
        <a:p>
          <a:endParaRPr lang="it-IT"/>
        </a:p>
      </dgm:t>
    </dgm:pt>
    <dgm:pt modelId="{D7C3A338-128E-4594-8F99-FF67A3904B89}" type="pres">
      <dgm:prSet presAssocID="{808D885B-C909-4CB9-A19F-DDD521B36D93}" presName="node" presStyleLbl="node1" presStyleIdx="1" presStyleCnt="4" custScaleX="133051" custScaleY="11457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F8001A1-8282-4525-A178-90BD3BAB9003}" type="pres">
      <dgm:prSet presAssocID="{808D885B-C909-4CB9-A19F-DDD521B36D93}" presName="dummy" presStyleCnt="0"/>
      <dgm:spPr/>
      <dgm:t>
        <a:bodyPr/>
        <a:lstStyle/>
        <a:p>
          <a:endParaRPr lang="it-IT"/>
        </a:p>
      </dgm:t>
    </dgm:pt>
    <dgm:pt modelId="{BB213BDC-C80F-42D7-9530-D55F58601627}" type="pres">
      <dgm:prSet presAssocID="{F6536002-9E91-454E-9921-13DBCCD9DFA0}" presName="sibTrans" presStyleLbl="sibTrans2D1" presStyleIdx="1" presStyleCnt="4"/>
      <dgm:spPr/>
      <dgm:t>
        <a:bodyPr/>
        <a:lstStyle/>
        <a:p>
          <a:endParaRPr lang="it-IT"/>
        </a:p>
      </dgm:t>
    </dgm:pt>
    <dgm:pt modelId="{AED453A4-66CE-493C-9A88-0C8A604CF2B3}" type="pres">
      <dgm:prSet presAssocID="{3E4216F5-E88D-43AA-BDC9-A2F45CBC8640}" presName="node" presStyleLbl="node1" presStyleIdx="2" presStyleCnt="4" custScaleX="127747" custScaleY="10099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E3B8894-BAF4-4723-B804-3A48907F4D93}" type="pres">
      <dgm:prSet presAssocID="{3E4216F5-E88D-43AA-BDC9-A2F45CBC8640}" presName="dummy" presStyleCnt="0"/>
      <dgm:spPr/>
      <dgm:t>
        <a:bodyPr/>
        <a:lstStyle/>
        <a:p>
          <a:endParaRPr lang="it-IT"/>
        </a:p>
      </dgm:t>
    </dgm:pt>
    <dgm:pt modelId="{9B34CEAD-146F-4D17-BD35-63C2343146AE}" type="pres">
      <dgm:prSet presAssocID="{CE181B1C-FFD9-46E8-A42C-E5DB841FD16B}" presName="sibTrans" presStyleLbl="sibTrans2D1" presStyleIdx="2" presStyleCnt="4"/>
      <dgm:spPr/>
      <dgm:t>
        <a:bodyPr/>
        <a:lstStyle/>
        <a:p>
          <a:endParaRPr lang="it-IT"/>
        </a:p>
      </dgm:t>
    </dgm:pt>
    <dgm:pt modelId="{BAC7062D-639F-4BF9-9249-92E0CAD7FE22}" type="pres">
      <dgm:prSet presAssocID="{6B190ECA-2499-4418-908A-9F456145DA85}" presName="node" presStyleLbl="node1" presStyleIdx="3" presStyleCnt="4" custScaleX="123450" custScaleY="11966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0AE7DC9A-9854-4A7B-8C40-353DF5D1E18E}" type="pres">
      <dgm:prSet presAssocID="{6B190ECA-2499-4418-908A-9F456145DA85}" presName="dummy" presStyleCnt="0"/>
      <dgm:spPr/>
      <dgm:t>
        <a:bodyPr/>
        <a:lstStyle/>
        <a:p>
          <a:endParaRPr lang="it-IT"/>
        </a:p>
      </dgm:t>
    </dgm:pt>
    <dgm:pt modelId="{6249577D-272D-4112-A950-8DB83C7C9272}" type="pres">
      <dgm:prSet presAssocID="{709EECB6-6BCE-458A-89F6-091DA4F83D7C}" presName="sibTrans" presStyleLbl="sibTrans2D1" presStyleIdx="3" presStyleCnt="4"/>
      <dgm:spPr/>
      <dgm:t>
        <a:bodyPr/>
        <a:lstStyle/>
        <a:p>
          <a:endParaRPr lang="it-IT"/>
        </a:p>
      </dgm:t>
    </dgm:pt>
  </dgm:ptLst>
  <dgm:cxnLst>
    <dgm:cxn modelId="{7C513B61-B9C4-4076-AAB7-4B97652F89A1}" type="presOf" srcId="{C8CE11BF-0528-4CE8-A388-3EF995461B16}" destId="{57DA00E2-468B-47DF-BABE-E9AF542C4CEC}" srcOrd="0" destOrd="0" presId="urn:microsoft.com/office/officeart/2005/8/layout/radial6"/>
    <dgm:cxn modelId="{A6228DE5-045B-44DD-AF58-E23300686CC8}" type="presOf" srcId="{709EECB6-6BCE-458A-89F6-091DA4F83D7C}" destId="{6249577D-272D-4112-A950-8DB83C7C9272}" srcOrd="0" destOrd="0" presId="urn:microsoft.com/office/officeart/2005/8/layout/radial6"/>
    <dgm:cxn modelId="{C39AA1E1-CDB5-4880-91AD-B57D375DCFBC}" type="presOf" srcId="{A2017CA7-A5A4-47DE-8F98-9F47F3354C33}" destId="{744C59E6-358F-408F-B350-4C0491F5F7DF}" srcOrd="0" destOrd="0" presId="urn:microsoft.com/office/officeart/2005/8/layout/radial6"/>
    <dgm:cxn modelId="{4F47785D-3E3B-472A-8B90-5CF1BCEACDE1}" srcId="{A2017CA7-A5A4-47DE-8F98-9F47F3354C33}" destId="{808D885B-C909-4CB9-A19F-DDD521B36D93}" srcOrd="1" destOrd="0" parTransId="{D4D3E686-ACB9-4026-985F-5AFD28017839}" sibTransId="{F6536002-9E91-454E-9921-13DBCCD9DFA0}"/>
    <dgm:cxn modelId="{B46E9472-65DE-4411-BD9E-A69D94B536EB}" type="presOf" srcId="{808D885B-C909-4CB9-A19F-DDD521B36D93}" destId="{D7C3A338-128E-4594-8F99-FF67A3904B89}" srcOrd="0" destOrd="0" presId="urn:microsoft.com/office/officeart/2005/8/layout/radial6"/>
    <dgm:cxn modelId="{912DC445-4017-4AC8-AEF7-317FBD36273D}" type="presOf" srcId="{3A221005-911F-457B-B984-3E206CE59DD3}" destId="{0F405A27-21A4-4457-B319-F10B8260EA26}" srcOrd="0" destOrd="0" presId="urn:microsoft.com/office/officeart/2005/8/layout/radial6"/>
    <dgm:cxn modelId="{ACA08681-2A70-4587-96A5-1FA8F9B2E03A}" type="presOf" srcId="{F6536002-9E91-454E-9921-13DBCCD9DFA0}" destId="{BB213BDC-C80F-42D7-9530-D55F58601627}" srcOrd="0" destOrd="0" presId="urn:microsoft.com/office/officeart/2005/8/layout/radial6"/>
    <dgm:cxn modelId="{F42E767A-AB76-48B9-8955-D101D8B4219B}" srcId="{7D07E306-36B9-4716-8477-4F8F261A4524}" destId="{A2017CA7-A5A4-47DE-8F98-9F47F3354C33}" srcOrd="0" destOrd="0" parTransId="{E5DC0508-03F8-44D2-901E-D036F2F57263}" sibTransId="{C452E1E5-F371-4CE7-8B99-47D76D8074F7}"/>
    <dgm:cxn modelId="{41DFF3DB-E4A9-4DF0-AE2B-7BD6185D3414}" type="presOf" srcId="{CE181B1C-FFD9-46E8-A42C-E5DB841FD16B}" destId="{9B34CEAD-146F-4D17-BD35-63C2343146AE}" srcOrd="0" destOrd="0" presId="urn:microsoft.com/office/officeart/2005/8/layout/radial6"/>
    <dgm:cxn modelId="{6153EE17-660B-4B34-A250-9D5583FC6E67}" srcId="{A2017CA7-A5A4-47DE-8F98-9F47F3354C33}" destId="{6B190ECA-2499-4418-908A-9F456145DA85}" srcOrd="3" destOrd="0" parTransId="{571D8FF3-45AF-4F9A-9D18-C766F62C34A8}" sibTransId="{709EECB6-6BCE-458A-89F6-091DA4F83D7C}"/>
    <dgm:cxn modelId="{5B80A173-D236-4D11-B03C-AD5D2CB4751F}" type="presOf" srcId="{3E4216F5-E88D-43AA-BDC9-A2F45CBC8640}" destId="{AED453A4-66CE-493C-9A88-0C8A604CF2B3}" srcOrd="0" destOrd="0" presId="urn:microsoft.com/office/officeart/2005/8/layout/radial6"/>
    <dgm:cxn modelId="{2D802832-E1CF-4744-BDBD-A3296EFD27BA}" type="presOf" srcId="{7D07E306-36B9-4716-8477-4F8F261A4524}" destId="{868E7416-63E2-4F68-89C2-9FA87DE03A4B}" srcOrd="0" destOrd="0" presId="urn:microsoft.com/office/officeart/2005/8/layout/radial6"/>
    <dgm:cxn modelId="{A4EAE5CF-5CF9-46F9-A089-7A347A0542DD}" type="presOf" srcId="{6B190ECA-2499-4418-908A-9F456145DA85}" destId="{BAC7062D-639F-4BF9-9249-92E0CAD7FE22}" srcOrd="0" destOrd="0" presId="urn:microsoft.com/office/officeart/2005/8/layout/radial6"/>
    <dgm:cxn modelId="{7874EBA2-3A99-4CD3-B537-E516E6A9CA49}" srcId="{A2017CA7-A5A4-47DE-8F98-9F47F3354C33}" destId="{C8CE11BF-0528-4CE8-A388-3EF995461B16}" srcOrd="0" destOrd="0" parTransId="{00B86C83-4324-45CB-B3A4-41EE6B4C2C0D}" sibTransId="{3A221005-911F-457B-B984-3E206CE59DD3}"/>
    <dgm:cxn modelId="{394BF958-55EB-40B6-86A3-9A3946190FAC}" srcId="{A2017CA7-A5A4-47DE-8F98-9F47F3354C33}" destId="{3E4216F5-E88D-43AA-BDC9-A2F45CBC8640}" srcOrd="2" destOrd="0" parTransId="{3BDBA8CE-FBF3-47CB-9DD1-29FCAEE91F09}" sibTransId="{CE181B1C-FFD9-46E8-A42C-E5DB841FD16B}"/>
    <dgm:cxn modelId="{900455B3-4331-4D04-B010-974E1AE0B843}" type="presParOf" srcId="{868E7416-63E2-4F68-89C2-9FA87DE03A4B}" destId="{744C59E6-358F-408F-B350-4C0491F5F7DF}" srcOrd="0" destOrd="0" presId="urn:microsoft.com/office/officeart/2005/8/layout/radial6"/>
    <dgm:cxn modelId="{113C16E7-3316-48AE-8DC4-00D3160EF974}" type="presParOf" srcId="{868E7416-63E2-4F68-89C2-9FA87DE03A4B}" destId="{57DA00E2-468B-47DF-BABE-E9AF542C4CEC}" srcOrd="1" destOrd="0" presId="urn:microsoft.com/office/officeart/2005/8/layout/radial6"/>
    <dgm:cxn modelId="{CA1AD076-3B26-4E1C-A9E4-8632493D79F2}" type="presParOf" srcId="{868E7416-63E2-4F68-89C2-9FA87DE03A4B}" destId="{0952617B-A9B3-4404-B172-FB7977E586A7}" srcOrd="2" destOrd="0" presId="urn:microsoft.com/office/officeart/2005/8/layout/radial6"/>
    <dgm:cxn modelId="{F956EA5C-FF58-4954-8FB7-59E65BF2DF6D}" type="presParOf" srcId="{868E7416-63E2-4F68-89C2-9FA87DE03A4B}" destId="{0F405A27-21A4-4457-B319-F10B8260EA26}" srcOrd="3" destOrd="0" presId="urn:microsoft.com/office/officeart/2005/8/layout/radial6"/>
    <dgm:cxn modelId="{DB46889D-E247-4DB3-AD39-7D4628C7FB5A}" type="presParOf" srcId="{868E7416-63E2-4F68-89C2-9FA87DE03A4B}" destId="{D7C3A338-128E-4594-8F99-FF67A3904B89}" srcOrd="4" destOrd="0" presId="urn:microsoft.com/office/officeart/2005/8/layout/radial6"/>
    <dgm:cxn modelId="{C5BFDA63-ECBE-4DA5-915A-8D3370F2213B}" type="presParOf" srcId="{868E7416-63E2-4F68-89C2-9FA87DE03A4B}" destId="{3F8001A1-8282-4525-A178-90BD3BAB9003}" srcOrd="5" destOrd="0" presId="urn:microsoft.com/office/officeart/2005/8/layout/radial6"/>
    <dgm:cxn modelId="{CCBEFA88-31D5-4340-A9F4-ED454706B0E2}" type="presParOf" srcId="{868E7416-63E2-4F68-89C2-9FA87DE03A4B}" destId="{BB213BDC-C80F-42D7-9530-D55F58601627}" srcOrd="6" destOrd="0" presId="urn:microsoft.com/office/officeart/2005/8/layout/radial6"/>
    <dgm:cxn modelId="{3E87864C-4BD2-465D-BF79-8B3138210802}" type="presParOf" srcId="{868E7416-63E2-4F68-89C2-9FA87DE03A4B}" destId="{AED453A4-66CE-493C-9A88-0C8A604CF2B3}" srcOrd="7" destOrd="0" presId="urn:microsoft.com/office/officeart/2005/8/layout/radial6"/>
    <dgm:cxn modelId="{F2A8F92D-742D-4062-B5DA-8C4241B07CE9}" type="presParOf" srcId="{868E7416-63E2-4F68-89C2-9FA87DE03A4B}" destId="{EE3B8894-BAF4-4723-B804-3A48907F4D93}" srcOrd="8" destOrd="0" presId="urn:microsoft.com/office/officeart/2005/8/layout/radial6"/>
    <dgm:cxn modelId="{73D1C2BD-B1FF-4C0F-95D1-77647402D50B}" type="presParOf" srcId="{868E7416-63E2-4F68-89C2-9FA87DE03A4B}" destId="{9B34CEAD-146F-4D17-BD35-63C2343146AE}" srcOrd="9" destOrd="0" presId="urn:microsoft.com/office/officeart/2005/8/layout/radial6"/>
    <dgm:cxn modelId="{979F43DD-9C51-4365-8C0C-A275D462F66E}" type="presParOf" srcId="{868E7416-63E2-4F68-89C2-9FA87DE03A4B}" destId="{BAC7062D-639F-4BF9-9249-92E0CAD7FE22}" srcOrd="10" destOrd="0" presId="urn:microsoft.com/office/officeart/2005/8/layout/radial6"/>
    <dgm:cxn modelId="{3EAB507C-80C6-49CF-8A37-8866C4BCE0F4}" type="presParOf" srcId="{868E7416-63E2-4F68-89C2-9FA87DE03A4B}" destId="{0AE7DC9A-9854-4A7B-8C40-353DF5D1E18E}" srcOrd="11" destOrd="0" presId="urn:microsoft.com/office/officeart/2005/8/layout/radial6"/>
    <dgm:cxn modelId="{6484F04B-7BEB-4E61-9670-7F3E92B6F86E}" type="presParOf" srcId="{868E7416-63E2-4F68-89C2-9FA87DE03A4B}" destId="{6249577D-272D-4112-A950-8DB83C7C9272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41F8A71-B235-4F52-B1DF-942E7C22AD13}" type="doc">
      <dgm:prSet loTypeId="urn:microsoft.com/office/officeart/2005/8/layout/radial4" loCatId="relationship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it-IT"/>
        </a:p>
      </dgm:t>
    </dgm:pt>
    <dgm:pt modelId="{811D4843-8027-43E2-8E73-24370E9ECB06}">
      <dgm:prSet phldrT="[Testo]"/>
      <dgm:spPr/>
      <dgm:t>
        <a:bodyPr/>
        <a:lstStyle/>
        <a:p>
          <a:r>
            <a:rPr lang="it-IT" dirty="0" smtClean="0"/>
            <a:t>Marc </a:t>
          </a:r>
          <a:r>
            <a:rPr lang="it-IT" dirty="0" err="1" smtClean="0"/>
            <a:t>Prensky</a:t>
          </a:r>
          <a:endParaRPr lang="it-IT" dirty="0"/>
        </a:p>
      </dgm:t>
    </dgm:pt>
    <dgm:pt modelId="{58DB63AC-77EB-43B8-80BE-4ACF46110506}" type="parTrans" cxnId="{54694C4C-AF9C-4E1E-82B6-080EE5EBCA0B}">
      <dgm:prSet/>
      <dgm:spPr/>
      <dgm:t>
        <a:bodyPr/>
        <a:lstStyle/>
        <a:p>
          <a:endParaRPr lang="it-IT"/>
        </a:p>
      </dgm:t>
    </dgm:pt>
    <dgm:pt modelId="{32D908BD-766A-462C-931E-FF65E2533979}" type="sibTrans" cxnId="{54694C4C-AF9C-4E1E-82B6-080EE5EBCA0B}">
      <dgm:prSet/>
      <dgm:spPr/>
      <dgm:t>
        <a:bodyPr/>
        <a:lstStyle/>
        <a:p>
          <a:endParaRPr lang="it-IT"/>
        </a:p>
      </dgm:t>
    </dgm:pt>
    <dgm:pt modelId="{F7B6294E-4AD4-479D-8D4C-36017B9BC9B5}">
      <dgm:prSet phldrT="[Testo]"/>
      <dgm:spPr/>
      <dgm:t>
        <a:bodyPr/>
        <a:lstStyle/>
        <a:p>
          <a:r>
            <a:rPr lang="it-IT" dirty="0" smtClean="0"/>
            <a:t>Digital native, </a:t>
          </a:r>
          <a:r>
            <a:rPr lang="it-IT" dirty="0" err="1" smtClean="0"/>
            <a:t>digital</a:t>
          </a:r>
          <a:r>
            <a:rPr lang="it-IT" dirty="0" smtClean="0"/>
            <a:t> </a:t>
          </a:r>
          <a:r>
            <a:rPr lang="it-IT" dirty="0" err="1" smtClean="0"/>
            <a:t>immigrants</a:t>
          </a:r>
          <a:endParaRPr lang="it-IT" dirty="0" smtClean="0"/>
        </a:p>
        <a:p>
          <a:r>
            <a:rPr lang="it-IT" dirty="0" smtClean="0"/>
            <a:t>2001</a:t>
          </a:r>
          <a:endParaRPr lang="it-IT" dirty="0"/>
        </a:p>
      </dgm:t>
    </dgm:pt>
    <dgm:pt modelId="{A7E327FD-F141-4769-9AF7-C09CAD1B5D2C}" type="parTrans" cxnId="{BD677F33-708B-44CA-98E5-8BB92F37C8A4}">
      <dgm:prSet/>
      <dgm:spPr/>
      <dgm:t>
        <a:bodyPr/>
        <a:lstStyle/>
        <a:p>
          <a:endParaRPr lang="it-IT"/>
        </a:p>
      </dgm:t>
    </dgm:pt>
    <dgm:pt modelId="{4C3BB1AE-A84F-4E38-9F68-438CA847974C}" type="sibTrans" cxnId="{BD677F33-708B-44CA-98E5-8BB92F37C8A4}">
      <dgm:prSet/>
      <dgm:spPr/>
      <dgm:t>
        <a:bodyPr/>
        <a:lstStyle/>
        <a:p>
          <a:endParaRPr lang="it-IT"/>
        </a:p>
      </dgm:t>
    </dgm:pt>
    <dgm:pt modelId="{F234F2C7-D35E-4C7B-B5E1-3267CD078BBE}">
      <dgm:prSet phldrT="[Testo]"/>
      <dgm:spPr/>
      <dgm:t>
        <a:bodyPr/>
        <a:lstStyle/>
        <a:p>
          <a:r>
            <a:rPr lang="it-IT" dirty="0" smtClean="0"/>
            <a:t>Ragazzi nati dopo il 1995</a:t>
          </a:r>
          <a:endParaRPr lang="it-IT" dirty="0"/>
        </a:p>
      </dgm:t>
    </dgm:pt>
    <dgm:pt modelId="{F2B0085F-C4C5-4426-8C86-98DBD2AC228A}" type="parTrans" cxnId="{D0C8774D-D918-4359-871A-6953EDD2D73E}">
      <dgm:prSet/>
      <dgm:spPr/>
      <dgm:t>
        <a:bodyPr/>
        <a:lstStyle/>
        <a:p>
          <a:endParaRPr lang="it-IT"/>
        </a:p>
      </dgm:t>
    </dgm:pt>
    <dgm:pt modelId="{5DEFB502-0A58-41E0-977A-7328806C49F1}" type="sibTrans" cxnId="{D0C8774D-D918-4359-871A-6953EDD2D73E}">
      <dgm:prSet/>
      <dgm:spPr/>
      <dgm:t>
        <a:bodyPr/>
        <a:lstStyle/>
        <a:p>
          <a:endParaRPr lang="it-IT"/>
        </a:p>
      </dgm:t>
    </dgm:pt>
    <dgm:pt modelId="{8C7A1E44-CD9E-4BEA-988B-770D4F17A0C2}">
      <dgm:prSet phldrT="[Testo]"/>
      <dgm:spPr/>
      <dgm:t>
        <a:bodyPr/>
        <a:lstStyle/>
        <a:p>
          <a:r>
            <a:rPr lang="it-IT" dirty="0" smtClean="0"/>
            <a:t>Ragazzi cresciuti con le tecnologie digitali</a:t>
          </a:r>
          <a:endParaRPr lang="it-IT" dirty="0"/>
        </a:p>
      </dgm:t>
    </dgm:pt>
    <dgm:pt modelId="{BEDDF3E9-306B-4CF6-9DB4-E3262F7C840B}" type="parTrans" cxnId="{C3DFB003-2878-4294-9E06-080458F55C94}">
      <dgm:prSet/>
      <dgm:spPr/>
      <dgm:t>
        <a:bodyPr/>
        <a:lstStyle/>
        <a:p>
          <a:endParaRPr lang="it-IT"/>
        </a:p>
      </dgm:t>
    </dgm:pt>
    <dgm:pt modelId="{0C85FB6B-83C4-42F9-9C22-EEB6B7C35A47}" type="sibTrans" cxnId="{C3DFB003-2878-4294-9E06-080458F55C94}">
      <dgm:prSet/>
      <dgm:spPr/>
      <dgm:t>
        <a:bodyPr/>
        <a:lstStyle/>
        <a:p>
          <a:endParaRPr lang="it-IT"/>
        </a:p>
      </dgm:t>
    </dgm:pt>
    <dgm:pt modelId="{49DDBAD9-E713-49D4-AB76-0402728FCF71}" type="pres">
      <dgm:prSet presAssocID="{A41F8A71-B235-4F52-B1DF-942E7C22AD13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D85A7D37-4AD4-4E78-BACC-9CC723178D5B}" type="pres">
      <dgm:prSet presAssocID="{811D4843-8027-43E2-8E73-24370E9ECB06}" presName="centerShape" presStyleLbl="node0" presStyleIdx="0" presStyleCnt="1"/>
      <dgm:spPr/>
      <dgm:t>
        <a:bodyPr/>
        <a:lstStyle/>
        <a:p>
          <a:endParaRPr lang="it-IT"/>
        </a:p>
      </dgm:t>
    </dgm:pt>
    <dgm:pt modelId="{751DCB5F-9D75-4067-920E-2ED42718631F}" type="pres">
      <dgm:prSet presAssocID="{A7E327FD-F141-4769-9AF7-C09CAD1B5D2C}" presName="parTrans" presStyleLbl="bgSibTrans2D1" presStyleIdx="0" presStyleCnt="3"/>
      <dgm:spPr/>
      <dgm:t>
        <a:bodyPr/>
        <a:lstStyle/>
        <a:p>
          <a:endParaRPr lang="it-IT"/>
        </a:p>
      </dgm:t>
    </dgm:pt>
    <dgm:pt modelId="{50FF34A0-9556-43DE-A91E-56723E1EB1CC}" type="pres">
      <dgm:prSet presAssocID="{F7B6294E-4AD4-479D-8D4C-36017B9BC9B5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B7C987C3-5CEE-4884-ABA2-0A9669345DB0}" type="pres">
      <dgm:prSet presAssocID="{F2B0085F-C4C5-4426-8C86-98DBD2AC228A}" presName="parTrans" presStyleLbl="bgSibTrans2D1" presStyleIdx="1" presStyleCnt="3"/>
      <dgm:spPr/>
      <dgm:t>
        <a:bodyPr/>
        <a:lstStyle/>
        <a:p>
          <a:endParaRPr lang="it-IT"/>
        </a:p>
      </dgm:t>
    </dgm:pt>
    <dgm:pt modelId="{0CFB5D72-7F74-4219-B72E-3C2821976AD2}" type="pres">
      <dgm:prSet presAssocID="{F234F2C7-D35E-4C7B-B5E1-3267CD078BBE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2035842-8BA5-4CB2-B4E7-87591A35BAF9}" type="pres">
      <dgm:prSet presAssocID="{BEDDF3E9-306B-4CF6-9DB4-E3262F7C840B}" presName="parTrans" presStyleLbl="bgSibTrans2D1" presStyleIdx="2" presStyleCnt="3"/>
      <dgm:spPr/>
      <dgm:t>
        <a:bodyPr/>
        <a:lstStyle/>
        <a:p>
          <a:endParaRPr lang="it-IT"/>
        </a:p>
      </dgm:t>
    </dgm:pt>
    <dgm:pt modelId="{2EC7A101-5F73-46D3-BF77-93419B8D2568}" type="pres">
      <dgm:prSet presAssocID="{8C7A1E44-CD9E-4BEA-988B-770D4F17A0C2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FCC9D861-4CF8-44FB-A081-42052A05B80D}" type="presOf" srcId="{811D4843-8027-43E2-8E73-24370E9ECB06}" destId="{D85A7D37-4AD4-4E78-BACC-9CC723178D5B}" srcOrd="0" destOrd="0" presId="urn:microsoft.com/office/officeart/2005/8/layout/radial4"/>
    <dgm:cxn modelId="{156431A9-39DC-4270-92A4-16C60E55C151}" type="presOf" srcId="{F234F2C7-D35E-4C7B-B5E1-3267CD078BBE}" destId="{0CFB5D72-7F74-4219-B72E-3C2821976AD2}" srcOrd="0" destOrd="0" presId="urn:microsoft.com/office/officeart/2005/8/layout/radial4"/>
    <dgm:cxn modelId="{216A11E0-D393-4AD3-8EF5-1928AEE0151D}" type="presOf" srcId="{F2B0085F-C4C5-4426-8C86-98DBD2AC228A}" destId="{B7C987C3-5CEE-4884-ABA2-0A9669345DB0}" srcOrd="0" destOrd="0" presId="urn:microsoft.com/office/officeart/2005/8/layout/radial4"/>
    <dgm:cxn modelId="{D0C8774D-D918-4359-871A-6953EDD2D73E}" srcId="{811D4843-8027-43E2-8E73-24370E9ECB06}" destId="{F234F2C7-D35E-4C7B-B5E1-3267CD078BBE}" srcOrd="1" destOrd="0" parTransId="{F2B0085F-C4C5-4426-8C86-98DBD2AC228A}" sibTransId="{5DEFB502-0A58-41E0-977A-7328806C49F1}"/>
    <dgm:cxn modelId="{3F357C25-4C82-4479-BB8B-67EA14AD05A1}" type="presOf" srcId="{A41F8A71-B235-4F52-B1DF-942E7C22AD13}" destId="{49DDBAD9-E713-49D4-AB76-0402728FCF71}" srcOrd="0" destOrd="0" presId="urn:microsoft.com/office/officeart/2005/8/layout/radial4"/>
    <dgm:cxn modelId="{C3DFB003-2878-4294-9E06-080458F55C94}" srcId="{811D4843-8027-43E2-8E73-24370E9ECB06}" destId="{8C7A1E44-CD9E-4BEA-988B-770D4F17A0C2}" srcOrd="2" destOrd="0" parTransId="{BEDDF3E9-306B-4CF6-9DB4-E3262F7C840B}" sibTransId="{0C85FB6B-83C4-42F9-9C22-EEB6B7C35A47}"/>
    <dgm:cxn modelId="{54694C4C-AF9C-4E1E-82B6-080EE5EBCA0B}" srcId="{A41F8A71-B235-4F52-B1DF-942E7C22AD13}" destId="{811D4843-8027-43E2-8E73-24370E9ECB06}" srcOrd="0" destOrd="0" parTransId="{58DB63AC-77EB-43B8-80BE-4ACF46110506}" sibTransId="{32D908BD-766A-462C-931E-FF65E2533979}"/>
    <dgm:cxn modelId="{78070BC6-00CD-4FCB-A725-377CDB97B80E}" type="presOf" srcId="{BEDDF3E9-306B-4CF6-9DB4-E3262F7C840B}" destId="{12035842-8BA5-4CB2-B4E7-87591A35BAF9}" srcOrd="0" destOrd="0" presId="urn:microsoft.com/office/officeart/2005/8/layout/radial4"/>
    <dgm:cxn modelId="{E194AE49-84EF-485F-B195-479DCC3F6405}" type="presOf" srcId="{8C7A1E44-CD9E-4BEA-988B-770D4F17A0C2}" destId="{2EC7A101-5F73-46D3-BF77-93419B8D2568}" srcOrd="0" destOrd="0" presId="urn:microsoft.com/office/officeart/2005/8/layout/radial4"/>
    <dgm:cxn modelId="{C2D4B1B2-4B41-4B7C-AD33-415E793EDD60}" type="presOf" srcId="{A7E327FD-F141-4769-9AF7-C09CAD1B5D2C}" destId="{751DCB5F-9D75-4067-920E-2ED42718631F}" srcOrd="0" destOrd="0" presId="urn:microsoft.com/office/officeart/2005/8/layout/radial4"/>
    <dgm:cxn modelId="{BD677F33-708B-44CA-98E5-8BB92F37C8A4}" srcId="{811D4843-8027-43E2-8E73-24370E9ECB06}" destId="{F7B6294E-4AD4-479D-8D4C-36017B9BC9B5}" srcOrd="0" destOrd="0" parTransId="{A7E327FD-F141-4769-9AF7-C09CAD1B5D2C}" sibTransId="{4C3BB1AE-A84F-4E38-9F68-438CA847974C}"/>
    <dgm:cxn modelId="{ED2FD5ED-E4CE-4AA0-A52C-4BA16CFB5BF4}" type="presOf" srcId="{F7B6294E-4AD4-479D-8D4C-36017B9BC9B5}" destId="{50FF34A0-9556-43DE-A91E-56723E1EB1CC}" srcOrd="0" destOrd="0" presId="urn:microsoft.com/office/officeart/2005/8/layout/radial4"/>
    <dgm:cxn modelId="{E1DB7C6E-9FD1-4826-A4B2-48F19C2CB528}" type="presParOf" srcId="{49DDBAD9-E713-49D4-AB76-0402728FCF71}" destId="{D85A7D37-4AD4-4E78-BACC-9CC723178D5B}" srcOrd="0" destOrd="0" presId="urn:microsoft.com/office/officeart/2005/8/layout/radial4"/>
    <dgm:cxn modelId="{363D685E-C34A-4700-9A99-B82903B407ED}" type="presParOf" srcId="{49DDBAD9-E713-49D4-AB76-0402728FCF71}" destId="{751DCB5F-9D75-4067-920E-2ED42718631F}" srcOrd="1" destOrd="0" presId="urn:microsoft.com/office/officeart/2005/8/layout/radial4"/>
    <dgm:cxn modelId="{192A83A1-77DF-4D16-B9B0-278658BF688C}" type="presParOf" srcId="{49DDBAD9-E713-49D4-AB76-0402728FCF71}" destId="{50FF34A0-9556-43DE-A91E-56723E1EB1CC}" srcOrd="2" destOrd="0" presId="urn:microsoft.com/office/officeart/2005/8/layout/radial4"/>
    <dgm:cxn modelId="{A9726245-3919-42C3-84E5-E17434CAD259}" type="presParOf" srcId="{49DDBAD9-E713-49D4-AB76-0402728FCF71}" destId="{B7C987C3-5CEE-4884-ABA2-0A9669345DB0}" srcOrd="3" destOrd="0" presId="urn:microsoft.com/office/officeart/2005/8/layout/radial4"/>
    <dgm:cxn modelId="{D3180CFA-A01F-41C8-80C6-8F41B76E1F2A}" type="presParOf" srcId="{49DDBAD9-E713-49D4-AB76-0402728FCF71}" destId="{0CFB5D72-7F74-4219-B72E-3C2821976AD2}" srcOrd="4" destOrd="0" presId="urn:microsoft.com/office/officeart/2005/8/layout/radial4"/>
    <dgm:cxn modelId="{7DE5C765-9F34-42D3-B35B-A2BA6BF40558}" type="presParOf" srcId="{49DDBAD9-E713-49D4-AB76-0402728FCF71}" destId="{12035842-8BA5-4CB2-B4E7-87591A35BAF9}" srcOrd="5" destOrd="0" presId="urn:microsoft.com/office/officeart/2005/8/layout/radial4"/>
    <dgm:cxn modelId="{21AB1DF9-A7C5-4CC4-9561-950C58456718}" type="presParOf" srcId="{49DDBAD9-E713-49D4-AB76-0402728FCF71}" destId="{2EC7A101-5F73-46D3-BF77-93419B8D2568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0F55AE5-9E90-4B45-A6BD-17323D54751A}" type="doc">
      <dgm:prSet loTypeId="urn:microsoft.com/office/officeart/2005/8/layout/radial6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it-IT"/>
        </a:p>
      </dgm:t>
    </dgm:pt>
    <dgm:pt modelId="{EAA86A53-6350-44F5-87B7-D84C372982EA}">
      <dgm:prSet phldrT="[Testo]"/>
      <dgm:spPr/>
      <dgm:t>
        <a:bodyPr/>
        <a:lstStyle/>
        <a:p>
          <a:r>
            <a:rPr lang="it-IT" dirty="0" smtClean="0"/>
            <a:t>Nativo digitale</a:t>
          </a:r>
          <a:endParaRPr lang="it-IT" dirty="0"/>
        </a:p>
      </dgm:t>
    </dgm:pt>
    <dgm:pt modelId="{ADD0CD0F-5941-4665-AEA4-8242C577FAF0}" type="parTrans" cxnId="{DD739E1C-496B-4760-BDED-6A2CEA784A3C}">
      <dgm:prSet/>
      <dgm:spPr/>
      <dgm:t>
        <a:bodyPr/>
        <a:lstStyle/>
        <a:p>
          <a:endParaRPr lang="it-IT"/>
        </a:p>
      </dgm:t>
    </dgm:pt>
    <dgm:pt modelId="{08DF2E41-E68C-43A4-A901-4FB755B61242}" type="sibTrans" cxnId="{DD739E1C-496B-4760-BDED-6A2CEA784A3C}">
      <dgm:prSet/>
      <dgm:spPr/>
      <dgm:t>
        <a:bodyPr/>
        <a:lstStyle/>
        <a:p>
          <a:endParaRPr lang="it-IT"/>
        </a:p>
      </dgm:t>
    </dgm:pt>
    <dgm:pt modelId="{3B1377F0-3F59-4812-85F6-9962551E99AD}">
      <dgm:prSet phldrT="[Testo]" custT="1"/>
      <dgm:spPr/>
      <dgm:t>
        <a:bodyPr/>
        <a:lstStyle/>
        <a:p>
          <a:r>
            <a:rPr lang="it-IT" sz="1600" dirty="0" smtClean="0"/>
            <a:t>Cresce in una società multischermo</a:t>
          </a:r>
          <a:endParaRPr lang="it-IT" sz="1600" dirty="0"/>
        </a:p>
      </dgm:t>
    </dgm:pt>
    <dgm:pt modelId="{7F4FFD51-CB0D-4733-B3D7-2E97CD16315A}" type="parTrans" cxnId="{34A22ABA-CCD0-497A-B46A-88FC199E9FF0}">
      <dgm:prSet/>
      <dgm:spPr/>
      <dgm:t>
        <a:bodyPr/>
        <a:lstStyle/>
        <a:p>
          <a:endParaRPr lang="it-IT"/>
        </a:p>
      </dgm:t>
    </dgm:pt>
    <dgm:pt modelId="{6758067D-AB62-47AE-944D-14DE625FBEB6}" type="sibTrans" cxnId="{34A22ABA-CCD0-497A-B46A-88FC199E9FF0}">
      <dgm:prSet/>
      <dgm:spPr/>
      <dgm:t>
        <a:bodyPr/>
        <a:lstStyle/>
        <a:p>
          <a:endParaRPr lang="it-IT"/>
        </a:p>
      </dgm:t>
    </dgm:pt>
    <dgm:pt modelId="{F6A66662-FD4C-4DB2-8B76-3E273BB476E2}">
      <dgm:prSet phldrT="[Testo]" custT="1"/>
      <dgm:spPr/>
      <dgm:t>
        <a:bodyPr/>
        <a:lstStyle/>
        <a:p>
          <a:r>
            <a:rPr lang="it-IT" sz="1800" dirty="0" smtClean="0"/>
            <a:t>Le tecnologie sono un elemento naturale</a:t>
          </a:r>
          <a:endParaRPr lang="it-IT" sz="1800" dirty="0"/>
        </a:p>
      </dgm:t>
    </dgm:pt>
    <dgm:pt modelId="{E955FC5A-BA45-4E99-AC3A-D7BAE49B2B4E}" type="parTrans" cxnId="{7AB7F0F2-8EDC-42E8-A84A-B45E3A97E8D6}">
      <dgm:prSet/>
      <dgm:spPr/>
      <dgm:t>
        <a:bodyPr/>
        <a:lstStyle/>
        <a:p>
          <a:endParaRPr lang="it-IT"/>
        </a:p>
      </dgm:t>
    </dgm:pt>
    <dgm:pt modelId="{DEB99A4C-A856-42DA-BD78-FDDB2990D00C}" type="sibTrans" cxnId="{7AB7F0F2-8EDC-42E8-A84A-B45E3A97E8D6}">
      <dgm:prSet/>
      <dgm:spPr/>
      <dgm:t>
        <a:bodyPr/>
        <a:lstStyle/>
        <a:p>
          <a:endParaRPr lang="it-IT"/>
        </a:p>
      </dgm:t>
    </dgm:pt>
    <dgm:pt modelId="{19A31BC9-0F3D-4366-956C-394584CB0D39}">
      <dgm:prSet phldrT="[Testo]"/>
      <dgm:spPr/>
      <dgm:t>
        <a:bodyPr/>
        <a:lstStyle/>
        <a:p>
          <a:r>
            <a:rPr lang="it-IT" dirty="0" smtClean="0"/>
            <a:t>È sempre connesso</a:t>
          </a:r>
          <a:endParaRPr lang="it-IT" dirty="0"/>
        </a:p>
      </dgm:t>
    </dgm:pt>
    <dgm:pt modelId="{D70BDB0F-FCBC-4BA2-941A-5480E21A6011}" type="parTrans" cxnId="{DCEB6C71-D2B7-4E3D-A483-BC8F7D4EAB02}">
      <dgm:prSet/>
      <dgm:spPr/>
      <dgm:t>
        <a:bodyPr/>
        <a:lstStyle/>
        <a:p>
          <a:endParaRPr lang="it-IT"/>
        </a:p>
      </dgm:t>
    </dgm:pt>
    <dgm:pt modelId="{3F259566-B86E-4B03-B43F-648A90A4DFC3}" type="sibTrans" cxnId="{DCEB6C71-D2B7-4E3D-A483-BC8F7D4EAB02}">
      <dgm:prSet/>
      <dgm:spPr/>
      <dgm:t>
        <a:bodyPr/>
        <a:lstStyle/>
        <a:p>
          <a:endParaRPr lang="it-IT"/>
        </a:p>
      </dgm:t>
    </dgm:pt>
    <dgm:pt modelId="{BD8AEA41-7732-431B-979F-BB9B3EFBA2AB}">
      <dgm:prSet phldrT="[Testo]" custT="1"/>
      <dgm:spPr/>
      <dgm:t>
        <a:bodyPr/>
        <a:lstStyle/>
        <a:p>
          <a:r>
            <a:rPr lang="it-IT" sz="2000" dirty="0" smtClean="0"/>
            <a:t>Sono  molto operativi</a:t>
          </a:r>
          <a:endParaRPr lang="it-IT" sz="2000" dirty="0"/>
        </a:p>
      </dgm:t>
    </dgm:pt>
    <dgm:pt modelId="{1E6F5452-AB87-43EF-9D9A-999402BEB98D}" type="parTrans" cxnId="{E1DA988A-12D5-48A1-8855-11FB668FCAF6}">
      <dgm:prSet/>
      <dgm:spPr/>
      <dgm:t>
        <a:bodyPr/>
        <a:lstStyle/>
        <a:p>
          <a:endParaRPr lang="it-IT"/>
        </a:p>
      </dgm:t>
    </dgm:pt>
    <dgm:pt modelId="{02EAF0D8-F5CA-4C6A-B8F6-40BA3840BAC5}" type="sibTrans" cxnId="{E1DA988A-12D5-48A1-8855-11FB668FCAF6}">
      <dgm:prSet/>
      <dgm:spPr/>
      <dgm:t>
        <a:bodyPr/>
        <a:lstStyle/>
        <a:p>
          <a:endParaRPr lang="it-IT"/>
        </a:p>
      </dgm:t>
    </dgm:pt>
    <dgm:pt modelId="{84D47CCB-E573-4C22-A0E2-77C0EE8C9D38}" type="pres">
      <dgm:prSet presAssocID="{00F55AE5-9E90-4B45-A6BD-17323D54751A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D2A260AF-78D1-429A-8F57-619AD64E5703}" type="pres">
      <dgm:prSet presAssocID="{EAA86A53-6350-44F5-87B7-D84C372982EA}" presName="centerShape" presStyleLbl="node0" presStyleIdx="0" presStyleCnt="1"/>
      <dgm:spPr/>
      <dgm:t>
        <a:bodyPr/>
        <a:lstStyle/>
        <a:p>
          <a:endParaRPr lang="it-IT"/>
        </a:p>
      </dgm:t>
    </dgm:pt>
    <dgm:pt modelId="{59CF6B93-6FAE-42BD-8A19-2E4723FDBAED}" type="pres">
      <dgm:prSet presAssocID="{3B1377F0-3F59-4812-85F6-9962551E99AD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0CF63A4-0B92-4F47-9026-E13200D0973C}" type="pres">
      <dgm:prSet presAssocID="{3B1377F0-3F59-4812-85F6-9962551E99AD}" presName="dummy" presStyleCnt="0"/>
      <dgm:spPr/>
    </dgm:pt>
    <dgm:pt modelId="{89B70171-EE8C-47AF-9EB3-5232A23D9CCF}" type="pres">
      <dgm:prSet presAssocID="{6758067D-AB62-47AE-944D-14DE625FBEB6}" presName="sibTrans" presStyleLbl="sibTrans2D1" presStyleIdx="0" presStyleCnt="4"/>
      <dgm:spPr/>
      <dgm:t>
        <a:bodyPr/>
        <a:lstStyle/>
        <a:p>
          <a:endParaRPr lang="it-IT"/>
        </a:p>
      </dgm:t>
    </dgm:pt>
    <dgm:pt modelId="{A86A07E0-105E-4DB2-93E9-072CBAC995E0}" type="pres">
      <dgm:prSet presAssocID="{F6A66662-FD4C-4DB2-8B76-3E273BB476E2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DDB7E4E-5A4E-44C9-8C0A-DB52AB5FE023}" type="pres">
      <dgm:prSet presAssocID="{F6A66662-FD4C-4DB2-8B76-3E273BB476E2}" presName="dummy" presStyleCnt="0"/>
      <dgm:spPr/>
    </dgm:pt>
    <dgm:pt modelId="{B7C48F00-8093-4D73-89CB-CDA576EC9C7D}" type="pres">
      <dgm:prSet presAssocID="{DEB99A4C-A856-42DA-BD78-FDDB2990D00C}" presName="sibTrans" presStyleLbl="sibTrans2D1" presStyleIdx="1" presStyleCnt="4"/>
      <dgm:spPr/>
      <dgm:t>
        <a:bodyPr/>
        <a:lstStyle/>
        <a:p>
          <a:endParaRPr lang="it-IT"/>
        </a:p>
      </dgm:t>
    </dgm:pt>
    <dgm:pt modelId="{637DFC78-4459-40E4-B7F1-0096B2B1F4CF}" type="pres">
      <dgm:prSet presAssocID="{19A31BC9-0F3D-4366-956C-394584CB0D39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3A42100-E756-40E8-9179-C4763BEEFF3F}" type="pres">
      <dgm:prSet presAssocID="{19A31BC9-0F3D-4366-956C-394584CB0D39}" presName="dummy" presStyleCnt="0"/>
      <dgm:spPr/>
    </dgm:pt>
    <dgm:pt modelId="{BEFB3DF0-C03B-43CC-B10A-A8175CBFDEDE}" type="pres">
      <dgm:prSet presAssocID="{3F259566-B86E-4B03-B43F-648A90A4DFC3}" presName="sibTrans" presStyleLbl="sibTrans2D1" presStyleIdx="2" presStyleCnt="4"/>
      <dgm:spPr/>
      <dgm:t>
        <a:bodyPr/>
        <a:lstStyle/>
        <a:p>
          <a:endParaRPr lang="it-IT"/>
        </a:p>
      </dgm:t>
    </dgm:pt>
    <dgm:pt modelId="{CA36E6C5-529C-4CB7-8F52-D34996CFE69F}" type="pres">
      <dgm:prSet presAssocID="{BD8AEA41-7732-431B-979F-BB9B3EFBA2AB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A823910-7FF1-45B5-B323-6B7498983703}" type="pres">
      <dgm:prSet presAssocID="{BD8AEA41-7732-431B-979F-BB9B3EFBA2AB}" presName="dummy" presStyleCnt="0"/>
      <dgm:spPr/>
    </dgm:pt>
    <dgm:pt modelId="{D1621DD4-3D39-4157-86ED-CA8F366294EE}" type="pres">
      <dgm:prSet presAssocID="{02EAF0D8-F5CA-4C6A-B8F6-40BA3840BAC5}" presName="sibTrans" presStyleLbl="sibTrans2D1" presStyleIdx="3" presStyleCnt="4"/>
      <dgm:spPr/>
      <dgm:t>
        <a:bodyPr/>
        <a:lstStyle/>
        <a:p>
          <a:endParaRPr lang="it-IT"/>
        </a:p>
      </dgm:t>
    </dgm:pt>
  </dgm:ptLst>
  <dgm:cxnLst>
    <dgm:cxn modelId="{E1DA988A-12D5-48A1-8855-11FB668FCAF6}" srcId="{EAA86A53-6350-44F5-87B7-D84C372982EA}" destId="{BD8AEA41-7732-431B-979F-BB9B3EFBA2AB}" srcOrd="3" destOrd="0" parTransId="{1E6F5452-AB87-43EF-9D9A-999402BEB98D}" sibTransId="{02EAF0D8-F5CA-4C6A-B8F6-40BA3840BAC5}"/>
    <dgm:cxn modelId="{886CD325-8DE9-4B01-A59A-F047D204A19E}" type="presOf" srcId="{02EAF0D8-F5CA-4C6A-B8F6-40BA3840BAC5}" destId="{D1621DD4-3D39-4157-86ED-CA8F366294EE}" srcOrd="0" destOrd="0" presId="urn:microsoft.com/office/officeart/2005/8/layout/radial6"/>
    <dgm:cxn modelId="{ACB01CD1-4B05-404F-8EC8-AF06129CAEE0}" type="presOf" srcId="{3F259566-B86E-4B03-B43F-648A90A4DFC3}" destId="{BEFB3DF0-C03B-43CC-B10A-A8175CBFDEDE}" srcOrd="0" destOrd="0" presId="urn:microsoft.com/office/officeart/2005/8/layout/radial6"/>
    <dgm:cxn modelId="{7AB7F0F2-8EDC-42E8-A84A-B45E3A97E8D6}" srcId="{EAA86A53-6350-44F5-87B7-D84C372982EA}" destId="{F6A66662-FD4C-4DB2-8B76-3E273BB476E2}" srcOrd="1" destOrd="0" parTransId="{E955FC5A-BA45-4E99-AC3A-D7BAE49B2B4E}" sibTransId="{DEB99A4C-A856-42DA-BD78-FDDB2990D00C}"/>
    <dgm:cxn modelId="{E5A3FA25-2E69-49A4-A5D3-35EF0408DDB0}" type="presOf" srcId="{F6A66662-FD4C-4DB2-8B76-3E273BB476E2}" destId="{A86A07E0-105E-4DB2-93E9-072CBAC995E0}" srcOrd="0" destOrd="0" presId="urn:microsoft.com/office/officeart/2005/8/layout/radial6"/>
    <dgm:cxn modelId="{C5D50377-5FC9-42CB-8699-B694CC0005C9}" type="presOf" srcId="{19A31BC9-0F3D-4366-956C-394584CB0D39}" destId="{637DFC78-4459-40E4-B7F1-0096B2B1F4CF}" srcOrd="0" destOrd="0" presId="urn:microsoft.com/office/officeart/2005/8/layout/radial6"/>
    <dgm:cxn modelId="{DD739E1C-496B-4760-BDED-6A2CEA784A3C}" srcId="{00F55AE5-9E90-4B45-A6BD-17323D54751A}" destId="{EAA86A53-6350-44F5-87B7-D84C372982EA}" srcOrd="0" destOrd="0" parTransId="{ADD0CD0F-5941-4665-AEA4-8242C577FAF0}" sibTransId="{08DF2E41-E68C-43A4-A901-4FB755B61242}"/>
    <dgm:cxn modelId="{34A22ABA-CCD0-497A-B46A-88FC199E9FF0}" srcId="{EAA86A53-6350-44F5-87B7-D84C372982EA}" destId="{3B1377F0-3F59-4812-85F6-9962551E99AD}" srcOrd="0" destOrd="0" parTransId="{7F4FFD51-CB0D-4733-B3D7-2E97CD16315A}" sibTransId="{6758067D-AB62-47AE-944D-14DE625FBEB6}"/>
    <dgm:cxn modelId="{053471E0-ECDC-4CF4-A9C2-713C29B07299}" type="presOf" srcId="{6758067D-AB62-47AE-944D-14DE625FBEB6}" destId="{89B70171-EE8C-47AF-9EB3-5232A23D9CCF}" srcOrd="0" destOrd="0" presId="urn:microsoft.com/office/officeart/2005/8/layout/radial6"/>
    <dgm:cxn modelId="{D535266A-3BEE-4CBC-AA87-49F6CC1BD708}" type="presOf" srcId="{3B1377F0-3F59-4812-85F6-9962551E99AD}" destId="{59CF6B93-6FAE-42BD-8A19-2E4723FDBAED}" srcOrd="0" destOrd="0" presId="urn:microsoft.com/office/officeart/2005/8/layout/radial6"/>
    <dgm:cxn modelId="{7424B678-2FAF-4B75-953C-810527BF346C}" type="presOf" srcId="{DEB99A4C-A856-42DA-BD78-FDDB2990D00C}" destId="{B7C48F00-8093-4D73-89CB-CDA576EC9C7D}" srcOrd="0" destOrd="0" presId="urn:microsoft.com/office/officeart/2005/8/layout/radial6"/>
    <dgm:cxn modelId="{BBA1BA50-9229-4DB9-9A00-99B03B6CB57E}" type="presOf" srcId="{EAA86A53-6350-44F5-87B7-D84C372982EA}" destId="{D2A260AF-78D1-429A-8F57-619AD64E5703}" srcOrd="0" destOrd="0" presId="urn:microsoft.com/office/officeart/2005/8/layout/radial6"/>
    <dgm:cxn modelId="{DCEB6C71-D2B7-4E3D-A483-BC8F7D4EAB02}" srcId="{EAA86A53-6350-44F5-87B7-D84C372982EA}" destId="{19A31BC9-0F3D-4366-956C-394584CB0D39}" srcOrd="2" destOrd="0" parTransId="{D70BDB0F-FCBC-4BA2-941A-5480E21A6011}" sibTransId="{3F259566-B86E-4B03-B43F-648A90A4DFC3}"/>
    <dgm:cxn modelId="{E1B636C7-9EA2-42E0-9710-EE5A06F2A9F1}" type="presOf" srcId="{BD8AEA41-7732-431B-979F-BB9B3EFBA2AB}" destId="{CA36E6C5-529C-4CB7-8F52-D34996CFE69F}" srcOrd="0" destOrd="0" presId="urn:microsoft.com/office/officeart/2005/8/layout/radial6"/>
    <dgm:cxn modelId="{31E8CDDD-3B4E-4833-8DA8-C38D5E18403E}" type="presOf" srcId="{00F55AE5-9E90-4B45-A6BD-17323D54751A}" destId="{84D47CCB-E573-4C22-A0E2-77C0EE8C9D38}" srcOrd="0" destOrd="0" presId="urn:microsoft.com/office/officeart/2005/8/layout/radial6"/>
    <dgm:cxn modelId="{524888E4-0759-4D02-876B-C5B666FD1E12}" type="presParOf" srcId="{84D47CCB-E573-4C22-A0E2-77C0EE8C9D38}" destId="{D2A260AF-78D1-429A-8F57-619AD64E5703}" srcOrd="0" destOrd="0" presId="urn:microsoft.com/office/officeart/2005/8/layout/radial6"/>
    <dgm:cxn modelId="{B21178F4-7758-4ECC-AF8E-593BE8788C4F}" type="presParOf" srcId="{84D47CCB-E573-4C22-A0E2-77C0EE8C9D38}" destId="{59CF6B93-6FAE-42BD-8A19-2E4723FDBAED}" srcOrd="1" destOrd="0" presId="urn:microsoft.com/office/officeart/2005/8/layout/radial6"/>
    <dgm:cxn modelId="{B2EE0092-3852-40B6-A0D3-5B09D6E734F1}" type="presParOf" srcId="{84D47CCB-E573-4C22-A0E2-77C0EE8C9D38}" destId="{E0CF63A4-0B92-4F47-9026-E13200D0973C}" srcOrd="2" destOrd="0" presId="urn:microsoft.com/office/officeart/2005/8/layout/radial6"/>
    <dgm:cxn modelId="{9A20A1A5-6A5B-4D4C-8152-48BD0EA2B90D}" type="presParOf" srcId="{84D47CCB-E573-4C22-A0E2-77C0EE8C9D38}" destId="{89B70171-EE8C-47AF-9EB3-5232A23D9CCF}" srcOrd="3" destOrd="0" presId="urn:microsoft.com/office/officeart/2005/8/layout/radial6"/>
    <dgm:cxn modelId="{09875F31-02FA-4648-8520-8196FC8F22F2}" type="presParOf" srcId="{84D47CCB-E573-4C22-A0E2-77C0EE8C9D38}" destId="{A86A07E0-105E-4DB2-93E9-072CBAC995E0}" srcOrd="4" destOrd="0" presId="urn:microsoft.com/office/officeart/2005/8/layout/radial6"/>
    <dgm:cxn modelId="{8389062E-BCA2-43BD-A202-8E9068A1AD36}" type="presParOf" srcId="{84D47CCB-E573-4C22-A0E2-77C0EE8C9D38}" destId="{4DDB7E4E-5A4E-44C9-8C0A-DB52AB5FE023}" srcOrd="5" destOrd="0" presId="urn:microsoft.com/office/officeart/2005/8/layout/radial6"/>
    <dgm:cxn modelId="{6245A703-BBF9-49AE-9608-B3E490E821D7}" type="presParOf" srcId="{84D47CCB-E573-4C22-A0E2-77C0EE8C9D38}" destId="{B7C48F00-8093-4D73-89CB-CDA576EC9C7D}" srcOrd="6" destOrd="0" presId="urn:microsoft.com/office/officeart/2005/8/layout/radial6"/>
    <dgm:cxn modelId="{90750563-9084-4676-8909-5F804BEA89C1}" type="presParOf" srcId="{84D47CCB-E573-4C22-A0E2-77C0EE8C9D38}" destId="{637DFC78-4459-40E4-B7F1-0096B2B1F4CF}" srcOrd="7" destOrd="0" presId="urn:microsoft.com/office/officeart/2005/8/layout/radial6"/>
    <dgm:cxn modelId="{871B2500-D8CC-47A5-9854-5695958E1BB2}" type="presParOf" srcId="{84D47CCB-E573-4C22-A0E2-77C0EE8C9D38}" destId="{63A42100-E756-40E8-9179-C4763BEEFF3F}" srcOrd="8" destOrd="0" presId="urn:microsoft.com/office/officeart/2005/8/layout/radial6"/>
    <dgm:cxn modelId="{C90A00E3-4461-449A-AC95-5F93B27E68FD}" type="presParOf" srcId="{84D47CCB-E573-4C22-A0E2-77C0EE8C9D38}" destId="{BEFB3DF0-C03B-43CC-B10A-A8175CBFDEDE}" srcOrd="9" destOrd="0" presId="urn:microsoft.com/office/officeart/2005/8/layout/radial6"/>
    <dgm:cxn modelId="{449FEBAD-D217-4B73-A524-3687D1273473}" type="presParOf" srcId="{84D47CCB-E573-4C22-A0E2-77C0EE8C9D38}" destId="{CA36E6C5-529C-4CB7-8F52-D34996CFE69F}" srcOrd="10" destOrd="0" presId="urn:microsoft.com/office/officeart/2005/8/layout/radial6"/>
    <dgm:cxn modelId="{327F6EDC-5AAF-4F3B-87D3-2C66B4C3BAC1}" type="presParOf" srcId="{84D47CCB-E573-4C22-A0E2-77C0EE8C9D38}" destId="{1A823910-7FF1-45B5-B323-6B7498983703}" srcOrd="11" destOrd="0" presId="urn:microsoft.com/office/officeart/2005/8/layout/radial6"/>
    <dgm:cxn modelId="{AF44C592-3462-4B83-9B25-A132455198F3}" type="presParOf" srcId="{84D47CCB-E573-4C22-A0E2-77C0EE8C9D38}" destId="{D1621DD4-3D39-4157-86ED-CA8F366294EE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B3F98EC-3CC9-4B32-AF06-4937BF0D362A}" type="doc">
      <dgm:prSet loTypeId="urn:microsoft.com/office/officeart/2005/8/layout/arrow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AC4E47A0-DFBE-4431-B0C5-20FCE4B696D4}">
      <dgm:prSet phldrT="[Testo]"/>
      <dgm:spPr/>
      <dgm:t>
        <a:bodyPr/>
        <a:lstStyle/>
        <a:p>
          <a:r>
            <a:rPr lang="it-IT" dirty="0" smtClean="0"/>
            <a:t>Nativi digitali</a:t>
          </a:r>
          <a:endParaRPr lang="it-IT" dirty="0"/>
        </a:p>
      </dgm:t>
    </dgm:pt>
    <dgm:pt modelId="{95C5FE99-522F-435A-A8DB-4F0F81DAFC7E}" type="parTrans" cxnId="{97E15C65-47FD-40C8-9406-82D117E7E2C0}">
      <dgm:prSet/>
      <dgm:spPr/>
      <dgm:t>
        <a:bodyPr/>
        <a:lstStyle/>
        <a:p>
          <a:endParaRPr lang="it-IT"/>
        </a:p>
      </dgm:t>
    </dgm:pt>
    <dgm:pt modelId="{9E24532B-EF3E-4DD8-92FC-94175309897B}" type="sibTrans" cxnId="{97E15C65-47FD-40C8-9406-82D117E7E2C0}">
      <dgm:prSet/>
      <dgm:spPr/>
      <dgm:t>
        <a:bodyPr/>
        <a:lstStyle/>
        <a:p>
          <a:endParaRPr lang="it-IT"/>
        </a:p>
      </dgm:t>
    </dgm:pt>
    <dgm:pt modelId="{AE04B13D-2462-4F0F-AFC5-EE5E84B93904}">
      <dgm:prSet phldrT="[Testo]"/>
      <dgm:spPr/>
      <dgm:t>
        <a:bodyPr/>
        <a:lstStyle/>
        <a:p>
          <a:r>
            <a:rPr lang="it-IT" dirty="0" smtClean="0"/>
            <a:t>Immigrati digitali</a:t>
          </a:r>
          <a:endParaRPr lang="it-IT" dirty="0"/>
        </a:p>
      </dgm:t>
    </dgm:pt>
    <dgm:pt modelId="{93860EA8-5B35-4B01-AEC0-1ECF971F5FC6}" type="parTrans" cxnId="{3568A573-BDE0-4D0D-BD0D-6A0020E21ECF}">
      <dgm:prSet/>
      <dgm:spPr/>
      <dgm:t>
        <a:bodyPr/>
        <a:lstStyle/>
        <a:p>
          <a:endParaRPr lang="it-IT"/>
        </a:p>
      </dgm:t>
    </dgm:pt>
    <dgm:pt modelId="{040C5517-286B-4495-B7C5-49A55EC1C45A}" type="sibTrans" cxnId="{3568A573-BDE0-4D0D-BD0D-6A0020E21ECF}">
      <dgm:prSet/>
      <dgm:spPr/>
      <dgm:t>
        <a:bodyPr/>
        <a:lstStyle/>
        <a:p>
          <a:endParaRPr lang="it-IT"/>
        </a:p>
      </dgm:t>
    </dgm:pt>
    <dgm:pt modelId="{D26399BA-D54A-4D34-B395-94BA9FFB6970}" type="pres">
      <dgm:prSet presAssocID="{9B3F98EC-3CC9-4B32-AF06-4937BF0D362A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43F56143-14CA-4366-AD2A-EC43E8231910}" type="pres">
      <dgm:prSet presAssocID="{AC4E47A0-DFBE-4431-B0C5-20FCE4B696D4}" presName="arrow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E37033E-E5B8-4ACE-B41B-D437841BDE51}" type="pres">
      <dgm:prSet presAssocID="{AE04B13D-2462-4F0F-AFC5-EE5E84B93904}" presName="arrow" presStyleLbl="node1" presStyleIdx="1" presStyleCnt="2" custRadScaleRad="101398" custRadScaleInc="44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3568A573-BDE0-4D0D-BD0D-6A0020E21ECF}" srcId="{9B3F98EC-3CC9-4B32-AF06-4937BF0D362A}" destId="{AE04B13D-2462-4F0F-AFC5-EE5E84B93904}" srcOrd="1" destOrd="0" parTransId="{93860EA8-5B35-4B01-AEC0-1ECF971F5FC6}" sibTransId="{040C5517-286B-4495-B7C5-49A55EC1C45A}"/>
    <dgm:cxn modelId="{0E122BAB-FDBF-4709-98BE-482F6D2846F5}" type="presOf" srcId="{9B3F98EC-3CC9-4B32-AF06-4937BF0D362A}" destId="{D26399BA-D54A-4D34-B395-94BA9FFB6970}" srcOrd="0" destOrd="0" presId="urn:microsoft.com/office/officeart/2005/8/layout/arrow5"/>
    <dgm:cxn modelId="{1AB5A51A-5659-4185-A872-EBE881E7FB5C}" type="presOf" srcId="{AE04B13D-2462-4F0F-AFC5-EE5E84B93904}" destId="{5E37033E-E5B8-4ACE-B41B-D437841BDE51}" srcOrd="0" destOrd="0" presId="urn:microsoft.com/office/officeart/2005/8/layout/arrow5"/>
    <dgm:cxn modelId="{75F19648-9FD7-4FD9-BF6E-FE005968322D}" type="presOf" srcId="{AC4E47A0-DFBE-4431-B0C5-20FCE4B696D4}" destId="{43F56143-14CA-4366-AD2A-EC43E8231910}" srcOrd="0" destOrd="0" presId="urn:microsoft.com/office/officeart/2005/8/layout/arrow5"/>
    <dgm:cxn modelId="{97E15C65-47FD-40C8-9406-82D117E7E2C0}" srcId="{9B3F98EC-3CC9-4B32-AF06-4937BF0D362A}" destId="{AC4E47A0-DFBE-4431-B0C5-20FCE4B696D4}" srcOrd="0" destOrd="0" parTransId="{95C5FE99-522F-435A-A8DB-4F0F81DAFC7E}" sibTransId="{9E24532B-EF3E-4DD8-92FC-94175309897B}"/>
    <dgm:cxn modelId="{DC642E41-12E8-441A-8D3E-5F61C61E2E07}" type="presParOf" srcId="{D26399BA-D54A-4D34-B395-94BA9FFB6970}" destId="{43F56143-14CA-4366-AD2A-EC43E8231910}" srcOrd="0" destOrd="0" presId="urn:microsoft.com/office/officeart/2005/8/layout/arrow5"/>
    <dgm:cxn modelId="{D6E9C307-5036-4FF1-B175-79C50A0ABBF2}" type="presParOf" srcId="{D26399BA-D54A-4D34-B395-94BA9FFB6970}" destId="{5E37033E-E5B8-4ACE-B41B-D437841BDE51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E4CF70B-E168-4AAA-B793-776116E03A4A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225D94EE-C96C-4819-8C78-BBBD6261E52D}">
      <dgm:prSet phldrT="[Testo]" custT="1"/>
      <dgm:spPr/>
      <dgm:t>
        <a:bodyPr/>
        <a:lstStyle/>
        <a:p>
          <a:r>
            <a:rPr lang="it-IT" sz="3200" dirty="0" smtClean="0"/>
            <a:t>Nativi digitali</a:t>
          </a:r>
          <a:endParaRPr lang="it-IT" sz="3200" dirty="0"/>
        </a:p>
      </dgm:t>
    </dgm:pt>
    <dgm:pt modelId="{B53D4D99-2A1A-4963-97D3-C6633F703BAC}" type="parTrans" cxnId="{407DD6B7-AD2B-4747-99C2-08FC3E050C06}">
      <dgm:prSet/>
      <dgm:spPr/>
      <dgm:t>
        <a:bodyPr/>
        <a:lstStyle/>
        <a:p>
          <a:endParaRPr lang="it-IT"/>
        </a:p>
      </dgm:t>
    </dgm:pt>
    <dgm:pt modelId="{D1441224-93E4-469F-AC2C-B46BED0CF350}" type="sibTrans" cxnId="{407DD6B7-AD2B-4747-99C2-08FC3E050C06}">
      <dgm:prSet/>
      <dgm:spPr/>
      <dgm:t>
        <a:bodyPr/>
        <a:lstStyle/>
        <a:p>
          <a:endParaRPr lang="it-IT"/>
        </a:p>
      </dgm:t>
    </dgm:pt>
    <dgm:pt modelId="{8E7C1B67-ED70-4EAB-998A-1726BD8D451C}">
      <dgm:prSet phldrT="[Testo]" custT="1"/>
      <dgm:spPr/>
      <dgm:t>
        <a:bodyPr/>
        <a:lstStyle/>
        <a:p>
          <a:r>
            <a:rPr lang="it-IT" sz="2000" dirty="0" smtClean="0"/>
            <a:t>Cellulare: sms</a:t>
          </a:r>
        </a:p>
      </dgm:t>
    </dgm:pt>
    <dgm:pt modelId="{F4BB9EAB-45D5-4697-9594-399436A5E5A0}" type="parTrans" cxnId="{22770F69-1D46-474B-AF00-BD858911D54F}">
      <dgm:prSet/>
      <dgm:spPr/>
      <dgm:t>
        <a:bodyPr/>
        <a:lstStyle/>
        <a:p>
          <a:endParaRPr lang="it-IT"/>
        </a:p>
      </dgm:t>
    </dgm:pt>
    <dgm:pt modelId="{1193433F-3538-4991-A6D7-B9495EBF7933}" type="sibTrans" cxnId="{22770F69-1D46-474B-AF00-BD858911D54F}">
      <dgm:prSet/>
      <dgm:spPr/>
      <dgm:t>
        <a:bodyPr/>
        <a:lstStyle/>
        <a:p>
          <a:endParaRPr lang="it-IT"/>
        </a:p>
      </dgm:t>
    </dgm:pt>
    <dgm:pt modelId="{BE11B83D-E0DC-4782-B319-C8F2A6A1B7C4}">
      <dgm:prSet custT="1"/>
      <dgm:spPr/>
      <dgm:t>
        <a:bodyPr/>
        <a:lstStyle/>
        <a:p>
          <a:r>
            <a:rPr lang="it-IT" sz="1800" dirty="0" smtClean="0"/>
            <a:t>Società del multischermo interattivo</a:t>
          </a:r>
          <a:endParaRPr lang="it-IT" sz="1800" dirty="0"/>
        </a:p>
      </dgm:t>
    </dgm:pt>
    <dgm:pt modelId="{7DA8235A-69D0-498A-82DF-BDE624951622}" type="parTrans" cxnId="{4737EC32-7378-45A9-86C1-5E77A4E969C4}">
      <dgm:prSet/>
      <dgm:spPr/>
      <dgm:t>
        <a:bodyPr/>
        <a:lstStyle/>
        <a:p>
          <a:endParaRPr lang="it-IT"/>
        </a:p>
      </dgm:t>
    </dgm:pt>
    <dgm:pt modelId="{1EE56C95-F103-4E13-AB8F-656837F5E066}" type="sibTrans" cxnId="{4737EC32-7378-45A9-86C1-5E77A4E969C4}">
      <dgm:prSet/>
      <dgm:spPr/>
      <dgm:t>
        <a:bodyPr/>
        <a:lstStyle/>
        <a:p>
          <a:endParaRPr lang="it-IT"/>
        </a:p>
      </dgm:t>
    </dgm:pt>
    <dgm:pt modelId="{3FD9208A-DA46-49A1-BBEA-A6D52ED44405}" type="asst">
      <dgm:prSet phldrT="[Testo]" custT="1"/>
      <dgm:spPr/>
      <dgm:t>
        <a:bodyPr/>
        <a:lstStyle/>
        <a:p>
          <a:r>
            <a:rPr lang="it-IT" sz="1600" dirty="0" smtClean="0"/>
            <a:t>Nati dopo l’affermazione di internet</a:t>
          </a:r>
        </a:p>
      </dgm:t>
    </dgm:pt>
    <dgm:pt modelId="{E21C9E82-7969-4AEE-BE03-927E9D67A515}" type="parTrans" cxnId="{6FEDC0C2-A01A-4D84-BF26-669A96393AFB}">
      <dgm:prSet/>
      <dgm:spPr/>
      <dgm:t>
        <a:bodyPr/>
        <a:lstStyle/>
        <a:p>
          <a:endParaRPr lang="it-IT"/>
        </a:p>
      </dgm:t>
    </dgm:pt>
    <dgm:pt modelId="{37FF6A82-5F13-47CB-9C34-0A3F5913D8FF}" type="sibTrans" cxnId="{6FEDC0C2-A01A-4D84-BF26-669A96393AFB}">
      <dgm:prSet/>
      <dgm:spPr/>
      <dgm:t>
        <a:bodyPr/>
        <a:lstStyle/>
        <a:p>
          <a:endParaRPr lang="it-IT"/>
        </a:p>
      </dgm:t>
    </dgm:pt>
    <dgm:pt modelId="{CCB888E0-BE0C-418D-954A-2A3E8D7AB3CF}">
      <dgm:prSet custT="1"/>
      <dgm:spPr/>
      <dgm:t>
        <a:bodyPr/>
        <a:lstStyle/>
        <a:p>
          <a:r>
            <a:rPr lang="it-IT" sz="2000" dirty="0" smtClean="0"/>
            <a:t>Computer: internet</a:t>
          </a:r>
          <a:endParaRPr lang="it-IT" sz="2000" dirty="0"/>
        </a:p>
      </dgm:t>
    </dgm:pt>
    <dgm:pt modelId="{E0CF752F-2F81-4B1F-AEC4-1B1CC2CDB901}" type="parTrans" cxnId="{FD1BB67A-F0BC-4532-98ED-52BBE007E460}">
      <dgm:prSet/>
      <dgm:spPr/>
      <dgm:t>
        <a:bodyPr/>
        <a:lstStyle/>
        <a:p>
          <a:endParaRPr lang="it-IT"/>
        </a:p>
      </dgm:t>
    </dgm:pt>
    <dgm:pt modelId="{5687848D-87F5-4B2C-B7EB-43D972BDAA65}" type="sibTrans" cxnId="{FD1BB67A-F0BC-4532-98ED-52BBE007E460}">
      <dgm:prSet/>
      <dgm:spPr/>
      <dgm:t>
        <a:bodyPr/>
        <a:lstStyle/>
        <a:p>
          <a:endParaRPr lang="it-IT"/>
        </a:p>
      </dgm:t>
    </dgm:pt>
    <dgm:pt modelId="{F888490A-42F8-49A1-9798-F847640B605B}">
      <dgm:prSet/>
      <dgm:spPr/>
      <dgm:t>
        <a:bodyPr/>
        <a:lstStyle/>
        <a:p>
          <a:r>
            <a:rPr lang="it-IT" dirty="0" smtClean="0"/>
            <a:t>sono del dicembre 1995-gennaio 1996 i primi browser commerciali</a:t>
          </a:r>
          <a:endParaRPr lang="it-IT" dirty="0"/>
        </a:p>
      </dgm:t>
    </dgm:pt>
    <dgm:pt modelId="{4D00E2E1-8B98-44CC-A864-732AC6C057B2}" type="parTrans" cxnId="{C2447B9C-B787-474A-A1E1-EE2AA780D499}">
      <dgm:prSet/>
      <dgm:spPr/>
      <dgm:t>
        <a:bodyPr/>
        <a:lstStyle/>
        <a:p>
          <a:endParaRPr lang="it-IT"/>
        </a:p>
      </dgm:t>
    </dgm:pt>
    <dgm:pt modelId="{32F1EE90-3372-4428-B9F6-55336A9A355F}" type="sibTrans" cxnId="{C2447B9C-B787-474A-A1E1-EE2AA780D499}">
      <dgm:prSet/>
      <dgm:spPr/>
      <dgm:t>
        <a:bodyPr/>
        <a:lstStyle/>
        <a:p>
          <a:endParaRPr lang="it-IT"/>
        </a:p>
      </dgm:t>
    </dgm:pt>
    <dgm:pt modelId="{F17697BC-35A5-438E-86FC-98835C6351D2}" type="pres">
      <dgm:prSet presAssocID="{CE4CF70B-E168-4AAA-B793-776116E03A4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t-IT"/>
        </a:p>
      </dgm:t>
    </dgm:pt>
    <dgm:pt modelId="{8891BDF3-AE9C-49C7-8E6B-9A6FDD29E6D8}" type="pres">
      <dgm:prSet presAssocID="{225D94EE-C96C-4819-8C78-BBBD6261E52D}" presName="hierRoot1" presStyleCnt="0">
        <dgm:presLayoutVars>
          <dgm:hierBranch val="init"/>
        </dgm:presLayoutVars>
      </dgm:prSet>
      <dgm:spPr/>
    </dgm:pt>
    <dgm:pt modelId="{3E104270-B058-4440-81F9-02A509DE09E7}" type="pres">
      <dgm:prSet presAssocID="{225D94EE-C96C-4819-8C78-BBBD6261E52D}" presName="rootComposite1" presStyleCnt="0"/>
      <dgm:spPr/>
    </dgm:pt>
    <dgm:pt modelId="{E932834C-0A2B-4E71-948E-652A556F7E6E}" type="pres">
      <dgm:prSet presAssocID="{225D94EE-C96C-4819-8C78-BBBD6261E52D}" presName="rootText1" presStyleLbl="node0" presStyleIdx="0" presStyleCnt="1" custScaleX="170145" custScaleY="191163" custLinFactNeighborX="1443" custLinFactNeighborY="-30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90DE967E-A010-453F-A397-B28900840AF2}" type="pres">
      <dgm:prSet presAssocID="{225D94EE-C96C-4819-8C78-BBBD6261E52D}" presName="rootConnector1" presStyleLbl="node1" presStyleIdx="0" presStyleCnt="0"/>
      <dgm:spPr/>
      <dgm:t>
        <a:bodyPr/>
        <a:lstStyle/>
        <a:p>
          <a:endParaRPr lang="it-IT"/>
        </a:p>
      </dgm:t>
    </dgm:pt>
    <dgm:pt modelId="{9547C18A-F72B-473E-85B9-3B1B5B3488F3}" type="pres">
      <dgm:prSet presAssocID="{225D94EE-C96C-4819-8C78-BBBD6261E52D}" presName="hierChild2" presStyleCnt="0"/>
      <dgm:spPr/>
    </dgm:pt>
    <dgm:pt modelId="{767175D8-B89A-4DA2-B679-AC475713747B}" type="pres">
      <dgm:prSet presAssocID="{7DA8235A-69D0-498A-82DF-BDE624951622}" presName="Name37" presStyleLbl="parChTrans1D2" presStyleIdx="0" presStyleCnt="4"/>
      <dgm:spPr/>
      <dgm:t>
        <a:bodyPr/>
        <a:lstStyle/>
        <a:p>
          <a:endParaRPr lang="it-IT"/>
        </a:p>
      </dgm:t>
    </dgm:pt>
    <dgm:pt modelId="{0CE9881D-CBF4-4EDA-BD53-F0B6DF483328}" type="pres">
      <dgm:prSet presAssocID="{BE11B83D-E0DC-4782-B319-C8F2A6A1B7C4}" presName="hierRoot2" presStyleCnt="0">
        <dgm:presLayoutVars>
          <dgm:hierBranch val="init"/>
        </dgm:presLayoutVars>
      </dgm:prSet>
      <dgm:spPr/>
    </dgm:pt>
    <dgm:pt modelId="{F4182901-E533-4D4D-AD68-CDD1F22651C5}" type="pres">
      <dgm:prSet presAssocID="{BE11B83D-E0DC-4782-B319-C8F2A6A1B7C4}" presName="rootComposite" presStyleCnt="0"/>
      <dgm:spPr/>
    </dgm:pt>
    <dgm:pt modelId="{6C67B434-4CF4-4C18-BED1-A13A0A0A95EE}" type="pres">
      <dgm:prSet presAssocID="{BE11B83D-E0DC-4782-B319-C8F2A6A1B7C4}" presName="rootText" presStyleLbl="node2" presStyleIdx="0" presStyleCnt="3" custScaleX="153229" custScaleY="127673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DF193AC4-EE33-4B16-B6A6-625700B6909E}" type="pres">
      <dgm:prSet presAssocID="{BE11B83D-E0DC-4782-B319-C8F2A6A1B7C4}" presName="rootConnector" presStyleLbl="node2" presStyleIdx="0" presStyleCnt="3"/>
      <dgm:spPr/>
      <dgm:t>
        <a:bodyPr/>
        <a:lstStyle/>
        <a:p>
          <a:endParaRPr lang="it-IT"/>
        </a:p>
      </dgm:t>
    </dgm:pt>
    <dgm:pt modelId="{0E29E18C-6834-4EC5-9656-9B92590A2DF0}" type="pres">
      <dgm:prSet presAssocID="{BE11B83D-E0DC-4782-B319-C8F2A6A1B7C4}" presName="hierChild4" presStyleCnt="0"/>
      <dgm:spPr/>
    </dgm:pt>
    <dgm:pt modelId="{8D13F616-8538-435A-9598-4F17F9C96DE6}" type="pres">
      <dgm:prSet presAssocID="{BE11B83D-E0DC-4782-B319-C8F2A6A1B7C4}" presName="hierChild5" presStyleCnt="0"/>
      <dgm:spPr/>
    </dgm:pt>
    <dgm:pt modelId="{66B1369C-BE48-4F98-8122-9DA2B4B4E02A}" type="pres">
      <dgm:prSet presAssocID="{F4BB9EAB-45D5-4697-9594-399436A5E5A0}" presName="Name37" presStyleLbl="parChTrans1D2" presStyleIdx="1" presStyleCnt="4"/>
      <dgm:spPr/>
      <dgm:t>
        <a:bodyPr/>
        <a:lstStyle/>
        <a:p>
          <a:endParaRPr lang="it-IT"/>
        </a:p>
      </dgm:t>
    </dgm:pt>
    <dgm:pt modelId="{0540C46C-D8EA-4C31-8E92-A773882AA0CB}" type="pres">
      <dgm:prSet presAssocID="{8E7C1B67-ED70-4EAB-998A-1726BD8D451C}" presName="hierRoot2" presStyleCnt="0">
        <dgm:presLayoutVars>
          <dgm:hierBranch val="init"/>
        </dgm:presLayoutVars>
      </dgm:prSet>
      <dgm:spPr/>
    </dgm:pt>
    <dgm:pt modelId="{F48795E2-C124-429B-A052-60C12384EA60}" type="pres">
      <dgm:prSet presAssocID="{8E7C1B67-ED70-4EAB-998A-1726BD8D451C}" presName="rootComposite" presStyleCnt="0"/>
      <dgm:spPr/>
    </dgm:pt>
    <dgm:pt modelId="{BBB5D491-4D9D-4B4E-9E33-DB1D01CE3A7B}" type="pres">
      <dgm:prSet presAssocID="{8E7C1B67-ED70-4EAB-998A-1726BD8D451C}" presName="rootText" presStyleLbl="node2" presStyleIdx="1" presStyleCnt="3" custScaleX="127345" custScaleY="12944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6C4B375-89CA-4645-A6A5-8802B274DD18}" type="pres">
      <dgm:prSet presAssocID="{8E7C1B67-ED70-4EAB-998A-1726BD8D451C}" presName="rootConnector" presStyleLbl="node2" presStyleIdx="1" presStyleCnt="3"/>
      <dgm:spPr/>
      <dgm:t>
        <a:bodyPr/>
        <a:lstStyle/>
        <a:p>
          <a:endParaRPr lang="it-IT"/>
        </a:p>
      </dgm:t>
    </dgm:pt>
    <dgm:pt modelId="{E3E74F5D-397D-41A1-91A2-7664172DF759}" type="pres">
      <dgm:prSet presAssocID="{8E7C1B67-ED70-4EAB-998A-1726BD8D451C}" presName="hierChild4" presStyleCnt="0"/>
      <dgm:spPr/>
    </dgm:pt>
    <dgm:pt modelId="{D917460A-DB6A-4688-9A04-E7CDC4CAB59D}" type="pres">
      <dgm:prSet presAssocID="{8E7C1B67-ED70-4EAB-998A-1726BD8D451C}" presName="hierChild5" presStyleCnt="0"/>
      <dgm:spPr/>
    </dgm:pt>
    <dgm:pt modelId="{0B307A43-FA66-4D52-891D-2403ECFE1B1F}" type="pres">
      <dgm:prSet presAssocID="{E0CF752F-2F81-4B1F-AEC4-1B1CC2CDB901}" presName="Name37" presStyleLbl="parChTrans1D2" presStyleIdx="2" presStyleCnt="4"/>
      <dgm:spPr/>
      <dgm:t>
        <a:bodyPr/>
        <a:lstStyle/>
        <a:p>
          <a:endParaRPr lang="it-IT"/>
        </a:p>
      </dgm:t>
    </dgm:pt>
    <dgm:pt modelId="{2990136E-F769-480E-BB18-A6BA53DFA731}" type="pres">
      <dgm:prSet presAssocID="{CCB888E0-BE0C-418D-954A-2A3E8D7AB3CF}" presName="hierRoot2" presStyleCnt="0">
        <dgm:presLayoutVars>
          <dgm:hierBranch val="init"/>
        </dgm:presLayoutVars>
      </dgm:prSet>
      <dgm:spPr/>
    </dgm:pt>
    <dgm:pt modelId="{8117811E-3991-46A1-A3B6-15BD0CEEE2BA}" type="pres">
      <dgm:prSet presAssocID="{CCB888E0-BE0C-418D-954A-2A3E8D7AB3CF}" presName="rootComposite" presStyleCnt="0"/>
      <dgm:spPr/>
    </dgm:pt>
    <dgm:pt modelId="{AAC8E412-F063-4919-8351-7004F8166623}" type="pres">
      <dgm:prSet presAssocID="{CCB888E0-BE0C-418D-954A-2A3E8D7AB3CF}" presName="rootText" presStyleLbl="node2" presStyleIdx="2" presStyleCnt="3" custScaleX="118519" custScaleY="133515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45BA910E-50F9-448C-B12E-7869469CA893}" type="pres">
      <dgm:prSet presAssocID="{CCB888E0-BE0C-418D-954A-2A3E8D7AB3CF}" presName="rootConnector" presStyleLbl="node2" presStyleIdx="2" presStyleCnt="3"/>
      <dgm:spPr/>
      <dgm:t>
        <a:bodyPr/>
        <a:lstStyle/>
        <a:p>
          <a:endParaRPr lang="it-IT"/>
        </a:p>
      </dgm:t>
    </dgm:pt>
    <dgm:pt modelId="{5CAF9A15-1DCD-4C26-99AA-E590D37FD2B3}" type="pres">
      <dgm:prSet presAssocID="{CCB888E0-BE0C-418D-954A-2A3E8D7AB3CF}" presName="hierChild4" presStyleCnt="0"/>
      <dgm:spPr/>
    </dgm:pt>
    <dgm:pt modelId="{D8864DB7-1317-43DA-BEC7-30135100D48A}" type="pres">
      <dgm:prSet presAssocID="{CCB888E0-BE0C-418D-954A-2A3E8D7AB3CF}" presName="hierChild5" presStyleCnt="0"/>
      <dgm:spPr/>
    </dgm:pt>
    <dgm:pt modelId="{42F1AC28-37CA-4D10-9A46-7C45B2DB5906}" type="pres">
      <dgm:prSet presAssocID="{225D94EE-C96C-4819-8C78-BBBD6261E52D}" presName="hierChild3" presStyleCnt="0"/>
      <dgm:spPr/>
    </dgm:pt>
    <dgm:pt modelId="{1A115D2F-5740-4606-9194-E999130BD717}" type="pres">
      <dgm:prSet presAssocID="{E21C9E82-7969-4AEE-BE03-927E9D67A515}" presName="Name111" presStyleLbl="parChTrans1D2" presStyleIdx="3" presStyleCnt="4"/>
      <dgm:spPr/>
      <dgm:t>
        <a:bodyPr/>
        <a:lstStyle/>
        <a:p>
          <a:endParaRPr lang="it-IT"/>
        </a:p>
      </dgm:t>
    </dgm:pt>
    <dgm:pt modelId="{23F60233-0993-463B-9005-A8884CE97218}" type="pres">
      <dgm:prSet presAssocID="{3FD9208A-DA46-49A1-BBEA-A6D52ED44405}" presName="hierRoot3" presStyleCnt="0">
        <dgm:presLayoutVars>
          <dgm:hierBranch val="init"/>
        </dgm:presLayoutVars>
      </dgm:prSet>
      <dgm:spPr/>
    </dgm:pt>
    <dgm:pt modelId="{CEB98204-CD7E-4361-A6A8-B1AF69803D37}" type="pres">
      <dgm:prSet presAssocID="{3FD9208A-DA46-49A1-BBEA-A6D52ED44405}" presName="rootComposite3" presStyleCnt="0"/>
      <dgm:spPr/>
    </dgm:pt>
    <dgm:pt modelId="{8942BF61-9532-4F3A-BDFA-3245E9581420}" type="pres">
      <dgm:prSet presAssocID="{3FD9208A-DA46-49A1-BBEA-A6D52ED44405}" presName="rootText3" presStyleLbl="asst1" presStyleIdx="0" presStyleCnt="1" custScaleX="297605" custScaleY="103393" custLinFactNeighborX="-4805" custLinFactNeighborY="-26490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10B31D0-B54E-45DC-BABE-0471048D4830}" type="pres">
      <dgm:prSet presAssocID="{3FD9208A-DA46-49A1-BBEA-A6D52ED44405}" presName="rootConnector3" presStyleLbl="asst1" presStyleIdx="0" presStyleCnt="1"/>
      <dgm:spPr/>
      <dgm:t>
        <a:bodyPr/>
        <a:lstStyle/>
        <a:p>
          <a:endParaRPr lang="it-IT"/>
        </a:p>
      </dgm:t>
    </dgm:pt>
    <dgm:pt modelId="{981DD9A3-7E8F-4CEB-B1B6-CE98CBE0213D}" type="pres">
      <dgm:prSet presAssocID="{3FD9208A-DA46-49A1-BBEA-A6D52ED44405}" presName="hierChild6" presStyleCnt="0"/>
      <dgm:spPr/>
    </dgm:pt>
    <dgm:pt modelId="{388FDEA5-D362-4450-9CCE-66B3DF1608D5}" type="pres">
      <dgm:prSet presAssocID="{4D00E2E1-8B98-44CC-A864-732AC6C057B2}" presName="Name37" presStyleLbl="parChTrans1D3" presStyleIdx="0" presStyleCnt="1"/>
      <dgm:spPr/>
      <dgm:t>
        <a:bodyPr/>
        <a:lstStyle/>
        <a:p>
          <a:endParaRPr lang="it-IT"/>
        </a:p>
      </dgm:t>
    </dgm:pt>
    <dgm:pt modelId="{2130FCC0-116E-45AB-B43E-DA02296EAB96}" type="pres">
      <dgm:prSet presAssocID="{F888490A-42F8-49A1-9798-F847640B605B}" presName="hierRoot2" presStyleCnt="0">
        <dgm:presLayoutVars>
          <dgm:hierBranch val="init"/>
        </dgm:presLayoutVars>
      </dgm:prSet>
      <dgm:spPr/>
    </dgm:pt>
    <dgm:pt modelId="{7D9C4CEA-9CB3-4CEC-9B1F-7D97E117090B}" type="pres">
      <dgm:prSet presAssocID="{F888490A-42F8-49A1-9798-F847640B605B}" presName="rootComposite" presStyleCnt="0"/>
      <dgm:spPr/>
    </dgm:pt>
    <dgm:pt modelId="{939912E6-8518-4F68-B99D-BB65AE422ECC}" type="pres">
      <dgm:prSet presAssocID="{F888490A-42F8-49A1-9798-F847640B605B}" presName="rootText" presStyleLbl="node3" presStyleIdx="0" presStyleCnt="1" custScaleX="135886" custLinFactX="-92600" custLinFactNeighborX="-100000" custLinFactNeighborY="-17245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FF600FBA-C71A-4066-B033-F3520E35F51F}" type="pres">
      <dgm:prSet presAssocID="{F888490A-42F8-49A1-9798-F847640B605B}" presName="rootConnector" presStyleLbl="node3" presStyleIdx="0" presStyleCnt="1"/>
      <dgm:spPr/>
      <dgm:t>
        <a:bodyPr/>
        <a:lstStyle/>
        <a:p>
          <a:endParaRPr lang="it-IT"/>
        </a:p>
      </dgm:t>
    </dgm:pt>
    <dgm:pt modelId="{E860265F-AC84-4840-B0D0-927BD22B8929}" type="pres">
      <dgm:prSet presAssocID="{F888490A-42F8-49A1-9798-F847640B605B}" presName="hierChild4" presStyleCnt="0"/>
      <dgm:spPr/>
    </dgm:pt>
    <dgm:pt modelId="{91ECE5AF-539A-4E6D-A280-DC8D67850533}" type="pres">
      <dgm:prSet presAssocID="{F888490A-42F8-49A1-9798-F847640B605B}" presName="hierChild5" presStyleCnt="0"/>
      <dgm:spPr/>
    </dgm:pt>
    <dgm:pt modelId="{1FE1EACB-70C9-4D66-9A3A-B291EC10DB15}" type="pres">
      <dgm:prSet presAssocID="{3FD9208A-DA46-49A1-BBEA-A6D52ED44405}" presName="hierChild7" presStyleCnt="0"/>
      <dgm:spPr/>
    </dgm:pt>
  </dgm:ptLst>
  <dgm:cxnLst>
    <dgm:cxn modelId="{6FEDC0C2-A01A-4D84-BF26-669A96393AFB}" srcId="{225D94EE-C96C-4819-8C78-BBBD6261E52D}" destId="{3FD9208A-DA46-49A1-BBEA-A6D52ED44405}" srcOrd="0" destOrd="0" parTransId="{E21C9E82-7969-4AEE-BE03-927E9D67A515}" sibTransId="{37FF6A82-5F13-47CB-9C34-0A3F5913D8FF}"/>
    <dgm:cxn modelId="{37CF6727-BFBA-4230-9140-F848CD4ED2F4}" type="presOf" srcId="{3FD9208A-DA46-49A1-BBEA-A6D52ED44405}" destId="{8942BF61-9532-4F3A-BDFA-3245E9581420}" srcOrd="0" destOrd="0" presId="urn:microsoft.com/office/officeart/2005/8/layout/orgChart1"/>
    <dgm:cxn modelId="{B5DB84FB-0A57-42FC-AE1F-488CFF2F46B6}" type="presOf" srcId="{BE11B83D-E0DC-4782-B319-C8F2A6A1B7C4}" destId="{6C67B434-4CF4-4C18-BED1-A13A0A0A95EE}" srcOrd="0" destOrd="0" presId="urn:microsoft.com/office/officeart/2005/8/layout/orgChart1"/>
    <dgm:cxn modelId="{4737EC32-7378-45A9-86C1-5E77A4E969C4}" srcId="{225D94EE-C96C-4819-8C78-BBBD6261E52D}" destId="{BE11B83D-E0DC-4782-B319-C8F2A6A1B7C4}" srcOrd="1" destOrd="0" parTransId="{7DA8235A-69D0-498A-82DF-BDE624951622}" sibTransId="{1EE56C95-F103-4E13-AB8F-656837F5E066}"/>
    <dgm:cxn modelId="{D516CFA7-CFBC-494C-AD46-813E786581DB}" type="presOf" srcId="{E0CF752F-2F81-4B1F-AEC4-1B1CC2CDB901}" destId="{0B307A43-FA66-4D52-891D-2403ECFE1B1F}" srcOrd="0" destOrd="0" presId="urn:microsoft.com/office/officeart/2005/8/layout/orgChart1"/>
    <dgm:cxn modelId="{F06235DA-910F-432B-9AB5-992A710A21B0}" type="presOf" srcId="{4D00E2E1-8B98-44CC-A864-732AC6C057B2}" destId="{388FDEA5-D362-4450-9CCE-66B3DF1608D5}" srcOrd="0" destOrd="0" presId="urn:microsoft.com/office/officeart/2005/8/layout/orgChart1"/>
    <dgm:cxn modelId="{3FF80F0C-559B-4F1B-9487-8736E7771852}" type="presOf" srcId="{CCB888E0-BE0C-418D-954A-2A3E8D7AB3CF}" destId="{AAC8E412-F063-4919-8351-7004F8166623}" srcOrd="0" destOrd="0" presId="urn:microsoft.com/office/officeart/2005/8/layout/orgChart1"/>
    <dgm:cxn modelId="{DF3E51C1-7ADA-43DF-9B42-90EAE47B2570}" type="presOf" srcId="{F888490A-42F8-49A1-9798-F847640B605B}" destId="{939912E6-8518-4F68-B99D-BB65AE422ECC}" srcOrd="0" destOrd="0" presId="urn:microsoft.com/office/officeart/2005/8/layout/orgChart1"/>
    <dgm:cxn modelId="{C20EB4F0-599B-41EB-8390-F6BB911A0A71}" type="presOf" srcId="{BE11B83D-E0DC-4782-B319-C8F2A6A1B7C4}" destId="{DF193AC4-EE33-4B16-B6A6-625700B6909E}" srcOrd="1" destOrd="0" presId="urn:microsoft.com/office/officeart/2005/8/layout/orgChart1"/>
    <dgm:cxn modelId="{9268111C-CF65-4F7C-AC46-BDBC913382CA}" type="presOf" srcId="{3FD9208A-DA46-49A1-BBEA-A6D52ED44405}" destId="{B10B31D0-B54E-45DC-BABE-0471048D4830}" srcOrd="1" destOrd="0" presId="urn:microsoft.com/office/officeart/2005/8/layout/orgChart1"/>
    <dgm:cxn modelId="{68038287-8BFC-4B70-83F1-7F16F7509707}" type="presOf" srcId="{F888490A-42F8-49A1-9798-F847640B605B}" destId="{FF600FBA-C71A-4066-B033-F3520E35F51F}" srcOrd="1" destOrd="0" presId="urn:microsoft.com/office/officeart/2005/8/layout/orgChart1"/>
    <dgm:cxn modelId="{777EC499-1605-4AD1-9527-0FBBC4E088AA}" type="presOf" srcId="{CCB888E0-BE0C-418D-954A-2A3E8D7AB3CF}" destId="{45BA910E-50F9-448C-B12E-7869469CA893}" srcOrd="1" destOrd="0" presId="urn:microsoft.com/office/officeart/2005/8/layout/orgChart1"/>
    <dgm:cxn modelId="{E186125A-707C-476D-8581-7ACB7015A486}" type="presOf" srcId="{7DA8235A-69D0-498A-82DF-BDE624951622}" destId="{767175D8-B89A-4DA2-B679-AC475713747B}" srcOrd="0" destOrd="0" presId="urn:microsoft.com/office/officeart/2005/8/layout/orgChart1"/>
    <dgm:cxn modelId="{C2447B9C-B787-474A-A1E1-EE2AA780D499}" srcId="{3FD9208A-DA46-49A1-BBEA-A6D52ED44405}" destId="{F888490A-42F8-49A1-9798-F847640B605B}" srcOrd="0" destOrd="0" parTransId="{4D00E2E1-8B98-44CC-A864-732AC6C057B2}" sibTransId="{32F1EE90-3372-4428-B9F6-55336A9A355F}"/>
    <dgm:cxn modelId="{20A59B2F-60B3-4246-B26D-199640C57988}" type="presOf" srcId="{F4BB9EAB-45D5-4697-9594-399436A5E5A0}" destId="{66B1369C-BE48-4F98-8122-9DA2B4B4E02A}" srcOrd="0" destOrd="0" presId="urn:microsoft.com/office/officeart/2005/8/layout/orgChart1"/>
    <dgm:cxn modelId="{22770F69-1D46-474B-AF00-BD858911D54F}" srcId="{225D94EE-C96C-4819-8C78-BBBD6261E52D}" destId="{8E7C1B67-ED70-4EAB-998A-1726BD8D451C}" srcOrd="2" destOrd="0" parTransId="{F4BB9EAB-45D5-4697-9594-399436A5E5A0}" sibTransId="{1193433F-3538-4991-A6D7-B9495EBF7933}"/>
    <dgm:cxn modelId="{84F83862-44BC-4313-BC7E-7A0B818DF248}" type="presOf" srcId="{8E7C1B67-ED70-4EAB-998A-1726BD8D451C}" destId="{BBB5D491-4D9D-4B4E-9E33-DB1D01CE3A7B}" srcOrd="0" destOrd="0" presId="urn:microsoft.com/office/officeart/2005/8/layout/orgChart1"/>
    <dgm:cxn modelId="{6D0704D0-7DA8-449B-8002-0FBB14CC6EA0}" type="presOf" srcId="{8E7C1B67-ED70-4EAB-998A-1726BD8D451C}" destId="{36C4B375-89CA-4645-A6A5-8802B274DD18}" srcOrd="1" destOrd="0" presId="urn:microsoft.com/office/officeart/2005/8/layout/orgChart1"/>
    <dgm:cxn modelId="{FD1BB67A-F0BC-4532-98ED-52BBE007E460}" srcId="{225D94EE-C96C-4819-8C78-BBBD6261E52D}" destId="{CCB888E0-BE0C-418D-954A-2A3E8D7AB3CF}" srcOrd="3" destOrd="0" parTransId="{E0CF752F-2F81-4B1F-AEC4-1B1CC2CDB901}" sibTransId="{5687848D-87F5-4B2C-B7EB-43D972BDAA65}"/>
    <dgm:cxn modelId="{6EA3E599-A1A3-4B55-BB5C-F322E26139EF}" type="presOf" srcId="{225D94EE-C96C-4819-8C78-BBBD6261E52D}" destId="{E932834C-0A2B-4E71-948E-652A556F7E6E}" srcOrd="0" destOrd="0" presId="urn:microsoft.com/office/officeart/2005/8/layout/orgChart1"/>
    <dgm:cxn modelId="{7CDDCCF6-0CD1-446D-A0BF-6B1CC081FBA8}" type="presOf" srcId="{E21C9E82-7969-4AEE-BE03-927E9D67A515}" destId="{1A115D2F-5740-4606-9194-E999130BD717}" srcOrd="0" destOrd="0" presId="urn:microsoft.com/office/officeart/2005/8/layout/orgChart1"/>
    <dgm:cxn modelId="{407DD6B7-AD2B-4747-99C2-08FC3E050C06}" srcId="{CE4CF70B-E168-4AAA-B793-776116E03A4A}" destId="{225D94EE-C96C-4819-8C78-BBBD6261E52D}" srcOrd="0" destOrd="0" parTransId="{B53D4D99-2A1A-4963-97D3-C6633F703BAC}" sibTransId="{D1441224-93E4-469F-AC2C-B46BED0CF350}"/>
    <dgm:cxn modelId="{0D0A30C4-4BEF-49FF-BD87-B3FDA5B39033}" type="presOf" srcId="{225D94EE-C96C-4819-8C78-BBBD6261E52D}" destId="{90DE967E-A010-453F-A397-B28900840AF2}" srcOrd="1" destOrd="0" presId="urn:microsoft.com/office/officeart/2005/8/layout/orgChart1"/>
    <dgm:cxn modelId="{DB189B95-BB32-4257-B653-0DA2E6FF7D3B}" type="presOf" srcId="{CE4CF70B-E168-4AAA-B793-776116E03A4A}" destId="{F17697BC-35A5-438E-86FC-98835C6351D2}" srcOrd="0" destOrd="0" presId="urn:microsoft.com/office/officeart/2005/8/layout/orgChart1"/>
    <dgm:cxn modelId="{5EEC9F49-7B19-468B-AEFB-57B968CF6F99}" type="presParOf" srcId="{F17697BC-35A5-438E-86FC-98835C6351D2}" destId="{8891BDF3-AE9C-49C7-8E6B-9A6FDD29E6D8}" srcOrd="0" destOrd="0" presId="urn:microsoft.com/office/officeart/2005/8/layout/orgChart1"/>
    <dgm:cxn modelId="{B5B09481-7339-48B4-BFB2-730B72B27975}" type="presParOf" srcId="{8891BDF3-AE9C-49C7-8E6B-9A6FDD29E6D8}" destId="{3E104270-B058-4440-81F9-02A509DE09E7}" srcOrd="0" destOrd="0" presId="urn:microsoft.com/office/officeart/2005/8/layout/orgChart1"/>
    <dgm:cxn modelId="{F84C7F40-0D58-4313-B42B-EBFF8325BD7B}" type="presParOf" srcId="{3E104270-B058-4440-81F9-02A509DE09E7}" destId="{E932834C-0A2B-4E71-948E-652A556F7E6E}" srcOrd="0" destOrd="0" presId="urn:microsoft.com/office/officeart/2005/8/layout/orgChart1"/>
    <dgm:cxn modelId="{57E13B63-457C-4B53-9C1B-44C4822FBC2A}" type="presParOf" srcId="{3E104270-B058-4440-81F9-02A509DE09E7}" destId="{90DE967E-A010-453F-A397-B28900840AF2}" srcOrd="1" destOrd="0" presId="urn:microsoft.com/office/officeart/2005/8/layout/orgChart1"/>
    <dgm:cxn modelId="{29163A4A-B42B-42DF-8696-C4F472E19B20}" type="presParOf" srcId="{8891BDF3-AE9C-49C7-8E6B-9A6FDD29E6D8}" destId="{9547C18A-F72B-473E-85B9-3B1B5B3488F3}" srcOrd="1" destOrd="0" presId="urn:microsoft.com/office/officeart/2005/8/layout/orgChart1"/>
    <dgm:cxn modelId="{B843B16E-6D99-46DC-95AE-95B0361EB244}" type="presParOf" srcId="{9547C18A-F72B-473E-85B9-3B1B5B3488F3}" destId="{767175D8-B89A-4DA2-B679-AC475713747B}" srcOrd="0" destOrd="0" presId="urn:microsoft.com/office/officeart/2005/8/layout/orgChart1"/>
    <dgm:cxn modelId="{8C9DB006-08F3-4384-A03C-319D53D983BB}" type="presParOf" srcId="{9547C18A-F72B-473E-85B9-3B1B5B3488F3}" destId="{0CE9881D-CBF4-4EDA-BD53-F0B6DF483328}" srcOrd="1" destOrd="0" presId="urn:microsoft.com/office/officeart/2005/8/layout/orgChart1"/>
    <dgm:cxn modelId="{47E587DD-1C2D-4A99-A6E5-1025B2B684D5}" type="presParOf" srcId="{0CE9881D-CBF4-4EDA-BD53-F0B6DF483328}" destId="{F4182901-E533-4D4D-AD68-CDD1F22651C5}" srcOrd="0" destOrd="0" presId="urn:microsoft.com/office/officeart/2005/8/layout/orgChart1"/>
    <dgm:cxn modelId="{A3627E32-1BAF-4096-8872-77A872FA8A76}" type="presParOf" srcId="{F4182901-E533-4D4D-AD68-CDD1F22651C5}" destId="{6C67B434-4CF4-4C18-BED1-A13A0A0A95EE}" srcOrd="0" destOrd="0" presId="urn:microsoft.com/office/officeart/2005/8/layout/orgChart1"/>
    <dgm:cxn modelId="{7BACDF29-22FB-4D3E-AF6C-663543F5C38A}" type="presParOf" srcId="{F4182901-E533-4D4D-AD68-CDD1F22651C5}" destId="{DF193AC4-EE33-4B16-B6A6-625700B6909E}" srcOrd="1" destOrd="0" presId="urn:microsoft.com/office/officeart/2005/8/layout/orgChart1"/>
    <dgm:cxn modelId="{4DB0C5D7-DD18-4490-985D-5F0D7E968B87}" type="presParOf" srcId="{0CE9881D-CBF4-4EDA-BD53-F0B6DF483328}" destId="{0E29E18C-6834-4EC5-9656-9B92590A2DF0}" srcOrd="1" destOrd="0" presId="urn:microsoft.com/office/officeart/2005/8/layout/orgChart1"/>
    <dgm:cxn modelId="{5F556802-EF70-49F4-9F52-8EFC548D0CA5}" type="presParOf" srcId="{0CE9881D-CBF4-4EDA-BD53-F0B6DF483328}" destId="{8D13F616-8538-435A-9598-4F17F9C96DE6}" srcOrd="2" destOrd="0" presId="urn:microsoft.com/office/officeart/2005/8/layout/orgChart1"/>
    <dgm:cxn modelId="{79CB136E-9B99-4416-AC36-BD5596AF93CE}" type="presParOf" srcId="{9547C18A-F72B-473E-85B9-3B1B5B3488F3}" destId="{66B1369C-BE48-4F98-8122-9DA2B4B4E02A}" srcOrd="2" destOrd="0" presId="urn:microsoft.com/office/officeart/2005/8/layout/orgChart1"/>
    <dgm:cxn modelId="{6574A557-E06E-4630-B029-A8A2920B4D97}" type="presParOf" srcId="{9547C18A-F72B-473E-85B9-3B1B5B3488F3}" destId="{0540C46C-D8EA-4C31-8E92-A773882AA0CB}" srcOrd="3" destOrd="0" presId="urn:microsoft.com/office/officeart/2005/8/layout/orgChart1"/>
    <dgm:cxn modelId="{7B8EFA45-FEA1-43A5-A41C-56EAE39B2DBC}" type="presParOf" srcId="{0540C46C-D8EA-4C31-8E92-A773882AA0CB}" destId="{F48795E2-C124-429B-A052-60C12384EA60}" srcOrd="0" destOrd="0" presId="urn:microsoft.com/office/officeart/2005/8/layout/orgChart1"/>
    <dgm:cxn modelId="{A91F7891-DF47-4A1A-AF4D-A2F1D167B21A}" type="presParOf" srcId="{F48795E2-C124-429B-A052-60C12384EA60}" destId="{BBB5D491-4D9D-4B4E-9E33-DB1D01CE3A7B}" srcOrd="0" destOrd="0" presId="urn:microsoft.com/office/officeart/2005/8/layout/orgChart1"/>
    <dgm:cxn modelId="{ADA3103B-209C-43B6-AA00-3E26D201ACFE}" type="presParOf" srcId="{F48795E2-C124-429B-A052-60C12384EA60}" destId="{36C4B375-89CA-4645-A6A5-8802B274DD18}" srcOrd="1" destOrd="0" presId="urn:microsoft.com/office/officeart/2005/8/layout/orgChart1"/>
    <dgm:cxn modelId="{0ECB1EB2-CA48-4D84-B7A5-0D0F7A7A04A9}" type="presParOf" srcId="{0540C46C-D8EA-4C31-8E92-A773882AA0CB}" destId="{E3E74F5D-397D-41A1-91A2-7664172DF759}" srcOrd="1" destOrd="0" presId="urn:microsoft.com/office/officeart/2005/8/layout/orgChart1"/>
    <dgm:cxn modelId="{17534CC9-2544-47F3-8075-F74B1B5F0FA2}" type="presParOf" srcId="{0540C46C-D8EA-4C31-8E92-A773882AA0CB}" destId="{D917460A-DB6A-4688-9A04-E7CDC4CAB59D}" srcOrd="2" destOrd="0" presId="urn:microsoft.com/office/officeart/2005/8/layout/orgChart1"/>
    <dgm:cxn modelId="{4CE06C16-58FB-4191-8623-D24978640539}" type="presParOf" srcId="{9547C18A-F72B-473E-85B9-3B1B5B3488F3}" destId="{0B307A43-FA66-4D52-891D-2403ECFE1B1F}" srcOrd="4" destOrd="0" presId="urn:microsoft.com/office/officeart/2005/8/layout/orgChart1"/>
    <dgm:cxn modelId="{2F0B689E-29E0-4CE4-93BC-FE8D59826D8F}" type="presParOf" srcId="{9547C18A-F72B-473E-85B9-3B1B5B3488F3}" destId="{2990136E-F769-480E-BB18-A6BA53DFA731}" srcOrd="5" destOrd="0" presId="urn:microsoft.com/office/officeart/2005/8/layout/orgChart1"/>
    <dgm:cxn modelId="{75ECE959-683F-422F-886E-21F04DB4947F}" type="presParOf" srcId="{2990136E-F769-480E-BB18-A6BA53DFA731}" destId="{8117811E-3991-46A1-A3B6-15BD0CEEE2BA}" srcOrd="0" destOrd="0" presId="urn:microsoft.com/office/officeart/2005/8/layout/orgChart1"/>
    <dgm:cxn modelId="{D6A4AB9F-D5AA-412A-8968-4398C85543A1}" type="presParOf" srcId="{8117811E-3991-46A1-A3B6-15BD0CEEE2BA}" destId="{AAC8E412-F063-4919-8351-7004F8166623}" srcOrd="0" destOrd="0" presId="urn:microsoft.com/office/officeart/2005/8/layout/orgChart1"/>
    <dgm:cxn modelId="{97EAB35C-C8A0-4544-A79F-ECB90476E78C}" type="presParOf" srcId="{8117811E-3991-46A1-A3B6-15BD0CEEE2BA}" destId="{45BA910E-50F9-448C-B12E-7869469CA893}" srcOrd="1" destOrd="0" presId="urn:microsoft.com/office/officeart/2005/8/layout/orgChart1"/>
    <dgm:cxn modelId="{A8E02FDA-21F6-44E3-82FD-FE0864E7320F}" type="presParOf" srcId="{2990136E-F769-480E-BB18-A6BA53DFA731}" destId="{5CAF9A15-1DCD-4C26-99AA-E590D37FD2B3}" srcOrd="1" destOrd="0" presId="urn:microsoft.com/office/officeart/2005/8/layout/orgChart1"/>
    <dgm:cxn modelId="{4FC2DFF9-8827-4F4B-90B4-36387255FF5E}" type="presParOf" srcId="{2990136E-F769-480E-BB18-A6BA53DFA731}" destId="{D8864DB7-1317-43DA-BEC7-30135100D48A}" srcOrd="2" destOrd="0" presId="urn:microsoft.com/office/officeart/2005/8/layout/orgChart1"/>
    <dgm:cxn modelId="{AAFCEA57-9392-4C3F-B39F-A340C74FE8E4}" type="presParOf" srcId="{8891BDF3-AE9C-49C7-8E6B-9A6FDD29E6D8}" destId="{42F1AC28-37CA-4D10-9A46-7C45B2DB5906}" srcOrd="2" destOrd="0" presId="urn:microsoft.com/office/officeart/2005/8/layout/orgChart1"/>
    <dgm:cxn modelId="{F6C61D28-11C4-4184-BD0C-D9A6D0E10780}" type="presParOf" srcId="{42F1AC28-37CA-4D10-9A46-7C45B2DB5906}" destId="{1A115D2F-5740-4606-9194-E999130BD717}" srcOrd="0" destOrd="0" presId="urn:microsoft.com/office/officeart/2005/8/layout/orgChart1"/>
    <dgm:cxn modelId="{0AF2AE0C-7B96-43E5-9D92-9A33B9D278AE}" type="presParOf" srcId="{42F1AC28-37CA-4D10-9A46-7C45B2DB5906}" destId="{23F60233-0993-463B-9005-A8884CE97218}" srcOrd="1" destOrd="0" presId="urn:microsoft.com/office/officeart/2005/8/layout/orgChart1"/>
    <dgm:cxn modelId="{3C278C57-2934-484D-8521-BA8613E54F27}" type="presParOf" srcId="{23F60233-0993-463B-9005-A8884CE97218}" destId="{CEB98204-CD7E-4361-A6A8-B1AF69803D37}" srcOrd="0" destOrd="0" presId="urn:microsoft.com/office/officeart/2005/8/layout/orgChart1"/>
    <dgm:cxn modelId="{59561450-1B1A-4D94-B375-B38F396682E7}" type="presParOf" srcId="{CEB98204-CD7E-4361-A6A8-B1AF69803D37}" destId="{8942BF61-9532-4F3A-BDFA-3245E9581420}" srcOrd="0" destOrd="0" presId="urn:microsoft.com/office/officeart/2005/8/layout/orgChart1"/>
    <dgm:cxn modelId="{DEF8CC27-0B0B-4FAA-929C-8A973059BD01}" type="presParOf" srcId="{CEB98204-CD7E-4361-A6A8-B1AF69803D37}" destId="{B10B31D0-B54E-45DC-BABE-0471048D4830}" srcOrd="1" destOrd="0" presId="urn:microsoft.com/office/officeart/2005/8/layout/orgChart1"/>
    <dgm:cxn modelId="{EA691C73-0FC8-4E8B-A2DC-7132A56A71AA}" type="presParOf" srcId="{23F60233-0993-463B-9005-A8884CE97218}" destId="{981DD9A3-7E8F-4CEB-B1B6-CE98CBE0213D}" srcOrd="1" destOrd="0" presId="urn:microsoft.com/office/officeart/2005/8/layout/orgChart1"/>
    <dgm:cxn modelId="{6951227D-BB81-41CA-83DB-5B856DAC91F7}" type="presParOf" srcId="{981DD9A3-7E8F-4CEB-B1B6-CE98CBE0213D}" destId="{388FDEA5-D362-4450-9CCE-66B3DF1608D5}" srcOrd="0" destOrd="0" presId="urn:microsoft.com/office/officeart/2005/8/layout/orgChart1"/>
    <dgm:cxn modelId="{103011A7-60A4-48D6-BB0A-17D3344E934B}" type="presParOf" srcId="{981DD9A3-7E8F-4CEB-B1B6-CE98CBE0213D}" destId="{2130FCC0-116E-45AB-B43E-DA02296EAB96}" srcOrd="1" destOrd="0" presId="urn:microsoft.com/office/officeart/2005/8/layout/orgChart1"/>
    <dgm:cxn modelId="{5E06CAC5-A27A-41D2-8778-E33EE781E036}" type="presParOf" srcId="{2130FCC0-116E-45AB-B43E-DA02296EAB96}" destId="{7D9C4CEA-9CB3-4CEC-9B1F-7D97E117090B}" srcOrd="0" destOrd="0" presId="urn:microsoft.com/office/officeart/2005/8/layout/orgChart1"/>
    <dgm:cxn modelId="{1370AA07-EE98-4013-90B7-DA9A2CD80A81}" type="presParOf" srcId="{7D9C4CEA-9CB3-4CEC-9B1F-7D97E117090B}" destId="{939912E6-8518-4F68-B99D-BB65AE422ECC}" srcOrd="0" destOrd="0" presId="urn:microsoft.com/office/officeart/2005/8/layout/orgChart1"/>
    <dgm:cxn modelId="{87F68C1E-FE2F-4453-AEBF-C600E0CF5E9B}" type="presParOf" srcId="{7D9C4CEA-9CB3-4CEC-9B1F-7D97E117090B}" destId="{FF600FBA-C71A-4066-B033-F3520E35F51F}" srcOrd="1" destOrd="0" presId="urn:microsoft.com/office/officeart/2005/8/layout/orgChart1"/>
    <dgm:cxn modelId="{12BCD933-3C94-4A4A-80CE-3017D76CF0A9}" type="presParOf" srcId="{2130FCC0-116E-45AB-B43E-DA02296EAB96}" destId="{E860265F-AC84-4840-B0D0-927BD22B8929}" srcOrd="1" destOrd="0" presId="urn:microsoft.com/office/officeart/2005/8/layout/orgChart1"/>
    <dgm:cxn modelId="{52EA8B07-DD5B-4DF0-8D34-65E5CAF58B04}" type="presParOf" srcId="{2130FCC0-116E-45AB-B43E-DA02296EAB96}" destId="{91ECE5AF-539A-4E6D-A280-DC8D67850533}" srcOrd="2" destOrd="0" presId="urn:microsoft.com/office/officeart/2005/8/layout/orgChart1"/>
    <dgm:cxn modelId="{B05F9131-A39F-4797-A468-1AC223DB8C2D}" type="presParOf" srcId="{23F60233-0993-463B-9005-A8884CE97218}" destId="{1FE1EACB-70C9-4D66-9A3A-B291EC10DB15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CA2C36E-CF8C-4653-8B28-17018F6A9431}" type="doc">
      <dgm:prSet loTypeId="urn:microsoft.com/office/officeart/2005/8/layout/arrow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5B570D1F-0F9D-4E63-AA56-C1C485C8DD52}">
      <dgm:prSet/>
      <dgm:spPr/>
      <dgm:t>
        <a:bodyPr/>
        <a:lstStyle/>
        <a:p>
          <a:r>
            <a:rPr lang="it-IT" dirty="0" smtClean="0"/>
            <a:t>I </a:t>
          </a:r>
          <a:r>
            <a:rPr lang="it-IT" dirty="0" err="1" smtClean="0"/>
            <a:t>digital</a:t>
          </a:r>
          <a:r>
            <a:rPr lang="it-IT" dirty="0" smtClean="0"/>
            <a:t> native stanno imparando a “navigare” tra i media in maniera </a:t>
          </a:r>
          <a:r>
            <a:rPr lang="it-IT" b="1" dirty="0" smtClean="0"/>
            <a:t>non lineare e creativa.</a:t>
          </a:r>
          <a:r>
            <a:rPr lang="it-IT" dirty="0" smtClean="0"/>
            <a:t> </a:t>
          </a:r>
          <a:endParaRPr lang="it-IT" dirty="0"/>
        </a:p>
      </dgm:t>
    </dgm:pt>
    <dgm:pt modelId="{53A897B5-4BFF-4E43-A4ED-C97660BDE8E0}" type="parTrans" cxnId="{4C13C3BC-8A6E-46BF-B5CD-FBBC421B69FA}">
      <dgm:prSet/>
      <dgm:spPr/>
      <dgm:t>
        <a:bodyPr/>
        <a:lstStyle/>
        <a:p>
          <a:endParaRPr lang="it-IT"/>
        </a:p>
      </dgm:t>
    </dgm:pt>
    <dgm:pt modelId="{AEA6B8D7-4DAB-450E-B0A6-EB38617723F9}" type="sibTrans" cxnId="{4C13C3BC-8A6E-46BF-B5CD-FBBC421B69FA}">
      <dgm:prSet/>
      <dgm:spPr/>
      <dgm:t>
        <a:bodyPr/>
        <a:lstStyle/>
        <a:p>
          <a:endParaRPr lang="it-IT"/>
        </a:p>
      </dgm:t>
    </dgm:pt>
    <dgm:pt modelId="{DBFC235E-0EAC-4C9A-9760-51767C3A9956}">
      <dgm:prSet/>
      <dgm:spPr/>
      <dgm:t>
        <a:bodyPr/>
        <a:lstStyle/>
        <a:p>
          <a:r>
            <a:rPr lang="it-IT" dirty="0" smtClean="0"/>
            <a:t>Noi adulti cerchiamo sempre un “manuale” o abbiamo bisogno di strumenti per </a:t>
          </a:r>
          <a:r>
            <a:rPr lang="it-IT" b="1" dirty="0" smtClean="0"/>
            <a:t>inquadrare concettualmente un oggetto di studio prima di dedicarci a esso</a:t>
          </a:r>
          <a:r>
            <a:rPr lang="it-IT" dirty="0" smtClean="0"/>
            <a:t>. </a:t>
          </a:r>
          <a:endParaRPr lang="it-IT" dirty="0"/>
        </a:p>
      </dgm:t>
    </dgm:pt>
    <dgm:pt modelId="{D8A7E650-6F9A-4F63-BF36-9E44C0631BF6}" type="parTrans" cxnId="{730BF8D4-33CD-4544-AD15-F028985D7F37}">
      <dgm:prSet/>
      <dgm:spPr/>
      <dgm:t>
        <a:bodyPr/>
        <a:lstStyle/>
        <a:p>
          <a:endParaRPr lang="it-IT"/>
        </a:p>
      </dgm:t>
    </dgm:pt>
    <dgm:pt modelId="{05C4280E-6D96-4232-B231-9F45A02E4F8B}" type="sibTrans" cxnId="{730BF8D4-33CD-4544-AD15-F028985D7F37}">
      <dgm:prSet/>
      <dgm:spPr/>
      <dgm:t>
        <a:bodyPr/>
        <a:lstStyle/>
        <a:p>
          <a:endParaRPr lang="it-IT"/>
        </a:p>
      </dgm:t>
    </dgm:pt>
    <dgm:pt modelId="{0AA604D6-7B85-4570-A446-C782C2146DB0}" type="pres">
      <dgm:prSet presAssocID="{1CA2C36E-CF8C-4653-8B28-17018F6A943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3AA86F49-4C94-4966-900A-BF52BA13BD79}" type="pres">
      <dgm:prSet presAssocID="{DBFC235E-0EAC-4C9A-9760-51767C3A9956}" presName="arrow" presStyleLbl="node1" presStyleIdx="0" presStyleCnt="2" custScaleY="10023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E70BA4C-4211-4756-B5C4-E51E142488BB}" type="pres">
      <dgm:prSet presAssocID="{5B570D1F-0F9D-4E63-AA56-C1C485C8DD52}" presName="arrow" presStyleLbl="node1" presStyleIdx="1" presStyleCnt="2" custScaleY="10023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81BE6035-C9B6-4993-A6B0-EA3D67BE0BC4}" type="presOf" srcId="{5B570D1F-0F9D-4E63-AA56-C1C485C8DD52}" destId="{8E70BA4C-4211-4756-B5C4-E51E142488BB}" srcOrd="0" destOrd="0" presId="urn:microsoft.com/office/officeart/2005/8/layout/arrow1"/>
    <dgm:cxn modelId="{4C25C072-F491-449A-90DC-FFEB4577C930}" type="presOf" srcId="{DBFC235E-0EAC-4C9A-9760-51767C3A9956}" destId="{3AA86F49-4C94-4966-900A-BF52BA13BD79}" srcOrd="0" destOrd="0" presId="urn:microsoft.com/office/officeart/2005/8/layout/arrow1"/>
    <dgm:cxn modelId="{BC10183A-05BB-4EEB-B6EA-2392B5003548}" type="presOf" srcId="{1CA2C36E-CF8C-4653-8B28-17018F6A9431}" destId="{0AA604D6-7B85-4570-A446-C782C2146DB0}" srcOrd="0" destOrd="0" presId="urn:microsoft.com/office/officeart/2005/8/layout/arrow1"/>
    <dgm:cxn modelId="{4C13C3BC-8A6E-46BF-B5CD-FBBC421B69FA}" srcId="{1CA2C36E-CF8C-4653-8B28-17018F6A9431}" destId="{5B570D1F-0F9D-4E63-AA56-C1C485C8DD52}" srcOrd="1" destOrd="0" parTransId="{53A897B5-4BFF-4E43-A4ED-C97660BDE8E0}" sibTransId="{AEA6B8D7-4DAB-450E-B0A6-EB38617723F9}"/>
    <dgm:cxn modelId="{730BF8D4-33CD-4544-AD15-F028985D7F37}" srcId="{1CA2C36E-CF8C-4653-8B28-17018F6A9431}" destId="{DBFC235E-0EAC-4C9A-9760-51767C3A9956}" srcOrd="0" destOrd="0" parTransId="{D8A7E650-6F9A-4F63-BF36-9E44C0631BF6}" sibTransId="{05C4280E-6D96-4232-B231-9F45A02E4F8B}"/>
    <dgm:cxn modelId="{B39FB778-12AE-4128-B287-2DAD88133D5D}" type="presParOf" srcId="{0AA604D6-7B85-4570-A446-C782C2146DB0}" destId="{3AA86F49-4C94-4966-900A-BF52BA13BD79}" srcOrd="0" destOrd="0" presId="urn:microsoft.com/office/officeart/2005/8/layout/arrow1"/>
    <dgm:cxn modelId="{FA4AF912-9DB7-4E52-9D86-5B2F710EF6B9}" type="presParOf" srcId="{0AA604D6-7B85-4570-A446-C782C2146DB0}" destId="{8E70BA4C-4211-4756-B5C4-E51E142488BB}" srcOrd="1" destOrd="0" presId="urn:microsoft.com/office/officeart/2005/8/layout/arrow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BEDF630-A5F2-4F47-8219-D23A42CC8FEC}" type="doc">
      <dgm:prSet loTypeId="urn:microsoft.com/office/officeart/2009/3/layout/CircleRelationship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DE7CD147-F5F5-4A03-B3BA-D3AF0AAEE2A4}">
      <dgm:prSet phldrT="[Testo]" custT="1"/>
      <dgm:spPr>
        <a:solidFill>
          <a:srgbClr val="00B050"/>
        </a:solidFill>
      </dgm:spPr>
      <dgm:t>
        <a:bodyPr/>
        <a:lstStyle/>
        <a:p>
          <a:r>
            <a:rPr lang="it-IT" sz="1800" dirty="0" smtClean="0"/>
            <a:t>Utilizzano una logica che è più vicina a quella “abduttiva” di </a:t>
          </a:r>
          <a:r>
            <a:rPr lang="it-IT" sz="1800" dirty="0" err="1" smtClean="0"/>
            <a:t>Peirce</a:t>
          </a:r>
          <a:r>
            <a:rPr lang="it-IT" sz="1800" dirty="0" smtClean="0"/>
            <a:t>, che non a quella induttiva/deduttiva di Galileo.</a:t>
          </a:r>
        </a:p>
        <a:p>
          <a:endParaRPr lang="it-IT" sz="1800" dirty="0" smtClean="0"/>
        </a:p>
        <a:p>
          <a:r>
            <a:rPr lang="it-IT" sz="1800" dirty="0" smtClean="0"/>
            <a:t> Utilizzano di differenti approcci al problema dato e di molteplici codici e piani di interpretazione per risolverlo</a:t>
          </a:r>
        </a:p>
        <a:p>
          <a:endParaRPr lang="it-IT" sz="1800" dirty="0" smtClean="0"/>
        </a:p>
        <a:p>
          <a:endParaRPr lang="it-IT" sz="1800" dirty="0" smtClean="0"/>
        </a:p>
      </dgm:t>
    </dgm:pt>
    <dgm:pt modelId="{5BB4C08A-5F0B-4B1A-BACC-007C5FAAFD36}" type="parTrans" cxnId="{E715BBA3-8EC9-47BE-829C-A03F8BC4515B}">
      <dgm:prSet/>
      <dgm:spPr/>
      <dgm:t>
        <a:bodyPr/>
        <a:lstStyle/>
        <a:p>
          <a:endParaRPr lang="it-IT"/>
        </a:p>
      </dgm:t>
    </dgm:pt>
    <dgm:pt modelId="{565755DC-E12F-47FB-99F0-5A9FFBB392FC}" type="sibTrans" cxnId="{E715BBA3-8EC9-47BE-829C-A03F8BC4515B}">
      <dgm:prSet/>
      <dgm:spPr/>
      <dgm:t>
        <a:bodyPr/>
        <a:lstStyle/>
        <a:p>
          <a:endParaRPr lang="it-IT"/>
        </a:p>
      </dgm:t>
    </dgm:pt>
    <dgm:pt modelId="{1F6F747E-476C-4764-A5A9-CA5406B5E9B2}">
      <dgm:prSet phldrT="[Testo]" custT="1"/>
      <dgm:spPr/>
      <dgm:t>
        <a:bodyPr/>
        <a:lstStyle/>
        <a:p>
          <a:r>
            <a:rPr lang="it-IT" sz="1800" dirty="0" smtClean="0"/>
            <a:t>Imparano dagli errori e attraverso l’esplorazione, non mediante un approccio logico-sistematico</a:t>
          </a:r>
          <a:endParaRPr lang="it-IT" sz="1800" dirty="0"/>
        </a:p>
      </dgm:t>
    </dgm:pt>
    <dgm:pt modelId="{B2CCC03D-EE00-44A4-AC20-ABABBB886E4B}" type="parTrans" cxnId="{EF9090B1-9922-4F71-8682-B2DBB1A033B8}">
      <dgm:prSet/>
      <dgm:spPr/>
      <dgm:t>
        <a:bodyPr/>
        <a:lstStyle/>
        <a:p>
          <a:endParaRPr lang="it-IT"/>
        </a:p>
      </dgm:t>
    </dgm:pt>
    <dgm:pt modelId="{877E0AC2-21FC-45FC-B174-608E4F1115FF}" type="sibTrans" cxnId="{EF9090B1-9922-4F71-8682-B2DBB1A033B8}">
      <dgm:prSet/>
      <dgm:spPr/>
      <dgm:t>
        <a:bodyPr/>
        <a:lstStyle/>
        <a:p>
          <a:endParaRPr lang="it-IT"/>
        </a:p>
      </dgm:t>
    </dgm:pt>
    <dgm:pt modelId="{34EADC0B-B193-45BF-BE00-709F618E8E32}">
      <dgm:prSet/>
      <dgm:spPr>
        <a:solidFill>
          <a:srgbClr val="FFC000"/>
        </a:solidFill>
      </dgm:spPr>
      <dgm:t>
        <a:bodyPr/>
        <a:lstStyle/>
        <a:p>
          <a:r>
            <a:rPr lang="it-IT" dirty="0" smtClean="0">
              <a:solidFill>
                <a:schemeClr val="tx1"/>
              </a:solidFill>
            </a:rPr>
            <a:t>Apprendono per esperienza e per approssimazioni </a:t>
          </a:r>
          <a:r>
            <a:rPr lang="it-IT" dirty="0" err="1" smtClean="0">
              <a:solidFill>
                <a:schemeClr val="tx1"/>
              </a:solidFill>
            </a:rPr>
            <a:t>successiv</a:t>
          </a:r>
          <a:endParaRPr lang="it-IT" dirty="0">
            <a:solidFill>
              <a:schemeClr val="tx1"/>
            </a:solidFill>
          </a:endParaRPr>
        </a:p>
      </dgm:t>
    </dgm:pt>
    <dgm:pt modelId="{14646388-2734-423B-9E91-FEF74B90DBEF}" type="sibTrans" cxnId="{00573CBE-3858-4B5B-B449-7E24233B72AB}">
      <dgm:prSet/>
      <dgm:spPr/>
      <dgm:t>
        <a:bodyPr/>
        <a:lstStyle/>
        <a:p>
          <a:endParaRPr lang="it-IT"/>
        </a:p>
      </dgm:t>
    </dgm:pt>
    <dgm:pt modelId="{31D8955A-58D6-4CC0-872D-E2EB5DECE690}" type="parTrans" cxnId="{00573CBE-3858-4B5B-B449-7E24233B72AB}">
      <dgm:prSet/>
      <dgm:spPr/>
      <dgm:t>
        <a:bodyPr/>
        <a:lstStyle/>
        <a:p>
          <a:endParaRPr lang="it-IT"/>
        </a:p>
      </dgm:t>
    </dgm:pt>
    <dgm:pt modelId="{08042E1B-E1B7-48BD-BA0C-CCDC418640DA}" type="pres">
      <dgm:prSet presAssocID="{DBEDF630-A5F2-4F47-8219-D23A42CC8FEC}" presName="Name0" presStyleCnt="0">
        <dgm:presLayoutVars>
          <dgm:chMax val="1"/>
          <dgm:chPref val="1"/>
        </dgm:presLayoutVars>
      </dgm:prSet>
      <dgm:spPr/>
      <dgm:t>
        <a:bodyPr/>
        <a:lstStyle/>
        <a:p>
          <a:endParaRPr lang="it-IT"/>
        </a:p>
      </dgm:t>
    </dgm:pt>
    <dgm:pt modelId="{DE9EA75B-14C4-41B7-A6FA-985E4E1F9390}" type="pres">
      <dgm:prSet presAssocID="{DE7CD147-F5F5-4A03-B3BA-D3AF0AAEE2A4}" presName="Parent" presStyleLbl="node0" presStyleIdx="0" presStyleCnt="1" custLinFactNeighborX="7792" custLinFactNeighborY="7642">
        <dgm:presLayoutVars>
          <dgm:chMax val="5"/>
          <dgm:chPref val="5"/>
        </dgm:presLayoutVars>
      </dgm:prSet>
      <dgm:spPr/>
      <dgm:t>
        <a:bodyPr/>
        <a:lstStyle/>
        <a:p>
          <a:endParaRPr lang="it-IT"/>
        </a:p>
      </dgm:t>
    </dgm:pt>
    <dgm:pt modelId="{B6874344-B0F8-4140-8634-4ADBC436592C}" type="pres">
      <dgm:prSet presAssocID="{DE7CD147-F5F5-4A03-B3BA-D3AF0AAEE2A4}" presName="Accent1" presStyleLbl="node1" presStyleIdx="0" presStyleCnt="13"/>
      <dgm:spPr/>
    </dgm:pt>
    <dgm:pt modelId="{B4616AC5-6E52-4F04-A0F9-1563BDBC4E69}" type="pres">
      <dgm:prSet presAssocID="{DE7CD147-F5F5-4A03-B3BA-D3AF0AAEE2A4}" presName="Accent2" presStyleLbl="node1" presStyleIdx="1" presStyleCnt="13"/>
      <dgm:spPr/>
    </dgm:pt>
    <dgm:pt modelId="{6DF8AA3F-0ADC-4AFF-A575-1267D6B306A2}" type="pres">
      <dgm:prSet presAssocID="{DE7CD147-F5F5-4A03-B3BA-D3AF0AAEE2A4}" presName="Accent3" presStyleLbl="node1" presStyleIdx="2" presStyleCnt="13"/>
      <dgm:spPr/>
    </dgm:pt>
    <dgm:pt modelId="{8892175E-9797-4C54-92BD-43A94E7257D5}" type="pres">
      <dgm:prSet presAssocID="{DE7CD147-F5F5-4A03-B3BA-D3AF0AAEE2A4}" presName="Accent4" presStyleLbl="node1" presStyleIdx="3" presStyleCnt="13"/>
      <dgm:spPr/>
    </dgm:pt>
    <dgm:pt modelId="{5E6D2FBB-4189-4044-BB88-266A66C19315}" type="pres">
      <dgm:prSet presAssocID="{DE7CD147-F5F5-4A03-B3BA-D3AF0AAEE2A4}" presName="Accent5" presStyleLbl="node1" presStyleIdx="4" presStyleCnt="13"/>
      <dgm:spPr/>
    </dgm:pt>
    <dgm:pt modelId="{B5738D85-75D2-41D3-AB53-D297694B1CBA}" type="pres">
      <dgm:prSet presAssocID="{DE7CD147-F5F5-4A03-B3BA-D3AF0AAEE2A4}" presName="Accent6" presStyleLbl="node1" presStyleIdx="5" presStyleCnt="13"/>
      <dgm:spPr>
        <a:solidFill>
          <a:schemeClr val="accent2"/>
        </a:solidFill>
      </dgm:spPr>
      <dgm:t>
        <a:bodyPr/>
        <a:lstStyle/>
        <a:p>
          <a:endParaRPr lang="it-IT"/>
        </a:p>
      </dgm:t>
    </dgm:pt>
    <dgm:pt modelId="{CD21A4C3-BB5B-45FF-AE20-5F91C72BC17C}" type="pres">
      <dgm:prSet presAssocID="{1F6F747E-476C-4764-A5A9-CA5406B5E9B2}" presName="Child1" presStyleLbl="node1" presStyleIdx="6" presStyleCnt="13" custScaleX="166447" custScaleY="141014" custLinFactNeighborX="11919" custLinFactNeighborY="-57943">
        <dgm:presLayoutVars>
          <dgm:chMax val="0"/>
          <dgm:chPref val="0"/>
        </dgm:presLayoutVars>
      </dgm:prSet>
      <dgm:spPr/>
      <dgm:t>
        <a:bodyPr/>
        <a:lstStyle/>
        <a:p>
          <a:endParaRPr lang="it-IT"/>
        </a:p>
      </dgm:t>
    </dgm:pt>
    <dgm:pt modelId="{ECB91FD3-DA63-466A-8997-41B26DA283DF}" type="pres">
      <dgm:prSet presAssocID="{1F6F747E-476C-4764-A5A9-CA5406B5E9B2}" presName="Accent7" presStyleCnt="0"/>
      <dgm:spPr/>
    </dgm:pt>
    <dgm:pt modelId="{B8DD4D47-DAB1-4296-BE22-AB9B8EC7D0D5}" type="pres">
      <dgm:prSet presAssocID="{1F6F747E-476C-4764-A5A9-CA5406B5E9B2}" presName="AccentHold1" presStyleLbl="node1" presStyleIdx="7" presStyleCnt="13" custLinFactX="160591" custLinFactNeighborX="200000" custLinFactNeighborY="7411"/>
      <dgm:spPr/>
    </dgm:pt>
    <dgm:pt modelId="{E983F9CF-8C33-4C4F-B587-84C500F368BD}" type="pres">
      <dgm:prSet presAssocID="{1F6F747E-476C-4764-A5A9-CA5406B5E9B2}" presName="Accent8" presStyleCnt="0"/>
      <dgm:spPr/>
    </dgm:pt>
    <dgm:pt modelId="{59DB7192-0244-4963-9812-3C514B7182C7}" type="pres">
      <dgm:prSet presAssocID="{1F6F747E-476C-4764-A5A9-CA5406B5E9B2}" presName="AccentHold2" presStyleLbl="node1" presStyleIdx="8" presStyleCnt="13"/>
      <dgm:spPr/>
    </dgm:pt>
    <dgm:pt modelId="{6EACA347-53A5-4E0D-B9A2-10628F4029E5}" type="pres">
      <dgm:prSet presAssocID="{34EADC0B-B193-45BF-BE00-709F618E8E32}" presName="Child2" presStyleLbl="node1" presStyleIdx="9" presStyleCnt="13" custScaleX="130180" custScaleY="140469" custLinFactY="24057" custLinFactNeighborX="-1641" custLinFactNeighborY="100000">
        <dgm:presLayoutVars>
          <dgm:chMax val="0"/>
          <dgm:chPref val="0"/>
        </dgm:presLayoutVars>
      </dgm:prSet>
      <dgm:spPr/>
      <dgm:t>
        <a:bodyPr/>
        <a:lstStyle/>
        <a:p>
          <a:endParaRPr lang="it-IT"/>
        </a:p>
      </dgm:t>
    </dgm:pt>
    <dgm:pt modelId="{57882D09-C9A0-46E1-AAC1-4030C6118A4D}" type="pres">
      <dgm:prSet presAssocID="{34EADC0B-B193-45BF-BE00-709F618E8E32}" presName="Accent9" presStyleCnt="0"/>
      <dgm:spPr/>
    </dgm:pt>
    <dgm:pt modelId="{3EA80620-1F0B-428C-9D72-CB3E3329AA46}" type="pres">
      <dgm:prSet presAssocID="{34EADC0B-B193-45BF-BE00-709F618E8E32}" presName="AccentHold1" presStyleLbl="node1" presStyleIdx="10" presStyleCnt="13" custScaleX="290859" custScaleY="358028" custLinFactX="100000" custLinFactY="-100000" custLinFactNeighborX="145231" custLinFactNeighborY="-102604"/>
      <dgm:spPr>
        <a:solidFill>
          <a:schemeClr val="accent6">
            <a:lumMod val="75000"/>
          </a:schemeClr>
        </a:solidFill>
      </dgm:spPr>
      <dgm:t>
        <a:bodyPr/>
        <a:lstStyle/>
        <a:p>
          <a:endParaRPr lang="it-IT"/>
        </a:p>
      </dgm:t>
    </dgm:pt>
    <dgm:pt modelId="{74F8C3EA-AE1F-48E5-9D3B-827B9680C7FE}" type="pres">
      <dgm:prSet presAssocID="{34EADC0B-B193-45BF-BE00-709F618E8E32}" presName="Accent10" presStyleCnt="0"/>
      <dgm:spPr/>
    </dgm:pt>
    <dgm:pt modelId="{58A0E22D-9572-4B9F-B91E-08A563AF007C}" type="pres">
      <dgm:prSet presAssocID="{34EADC0B-B193-45BF-BE00-709F618E8E32}" presName="AccentHold2" presStyleLbl="node1" presStyleIdx="11" presStyleCnt="13"/>
      <dgm:spPr/>
    </dgm:pt>
    <dgm:pt modelId="{A8D17890-FAB0-4BBF-B4B1-54EB11C076E6}" type="pres">
      <dgm:prSet presAssocID="{34EADC0B-B193-45BF-BE00-709F618E8E32}" presName="Accent11" presStyleCnt="0"/>
      <dgm:spPr/>
    </dgm:pt>
    <dgm:pt modelId="{037BAF45-245E-4502-9E9C-17D98D17B07C}" type="pres">
      <dgm:prSet presAssocID="{34EADC0B-B193-45BF-BE00-709F618E8E32}" presName="AccentHold3" presStyleLbl="node1" presStyleIdx="12" presStyleCnt="13"/>
      <dgm:spPr/>
    </dgm:pt>
  </dgm:ptLst>
  <dgm:cxnLst>
    <dgm:cxn modelId="{1D974C73-1453-4C30-9057-349FB86DCE57}" type="presOf" srcId="{DE7CD147-F5F5-4A03-B3BA-D3AF0AAEE2A4}" destId="{DE9EA75B-14C4-41B7-A6FA-985E4E1F9390}" srcOrd="0" destOrd="0" presId="urn:microsoft.com/office/officeart/2009/3/layout/CircleRelationship"/>
    <dgm:cxn modelId="{00573CBE-3858-4B5B-B449-7E24233B72AB}" srcId="{DE7CD147-F5F5-4A03-B3BA-D3AF0AAEE2A4}" destId="{34EADC0B-B193-45BF-BE00-709F618E8E32}" srcOrd="1" destOrd="0" parTransId="{31D8955A-58D6-4CC0-872D-E2EB5DECE690}" sibTransId="{14646388-2734-423B-9E91-FEF74B90DBEF}"/>
    <dgm:cxn modelId="{D343F0F1-242A-4AD6-A77A-38F2014F6CA5}" type="presOf" srcId="{1F6F747E-476C-4764-A5A9-CA5406B5E9B2}" destId="{CD21A4C3-BB5B-45FF-AE20-5F91C72BC17C}" srcOrd="0" destOrd="0" presId="urn:microsoft.com/office/officeart/2009/3/layout/CircleRelationship"/>
    <dgm:cxn modelId="{EF9090B1-9922-4F71-8682-B2DBB1A033B8}" srcId="{DE7CD147-F5F5-4A03-B3BA-D3AF0AAEE2A4}" destId="{1F6F747E-476C-4764-A5A9-CA5406B5E9B2}" srcOrd="0" destOrd="0" parTransId="{B2CCC03D-EE00-44A4-AC20-ABABBB886E4B}" sibTransId="{877E0AC2-21FC-45FC-B174-608E4F1115FF}"/>
    <dgm:cxn modelId="{00753203-4629-49A4-9500-41D46D11B36E}" type="presOf" srcId="{DBEDF630-A5F2-4F47-8219-D23A42CC8FEC}" destId="{08042E1B-E1B7-48BD-BA0C-CCDC418640DA}" srcOrd="0" destOrd="0" presId="urn:microsoft.com/office/officeart/2009/3/layout/CircleRelationship"/>
    <dgm:cxn modelId="{E715BBA3-8EC9-47BE-829C-A03F8BC4515B}" srcId="{DBEDF630-A5F2-4F47-8219-D23A42CC8FEC}" destId="{DE7CD147-F5F5-4A03-B3BA-D3AF0AAEE2A4}" srcOrd="0" destOrd="0" parTransId="{5BB4C08A-5F0B-4B1A-BACC-007C5FAAFD36}" sibTransId="{565755DC-E12F-47FB-99F0-5A9FFBB392FC}"/>
    <dgm:cxn modelId="{0EEC8B6F-B252-4367-873B-1BA017D95CB5}" type="presOf" srcId="{34EADC0B-B193-45BF-BE00-709F618E8E32}" destId="{6EACA347-53A5-4E0D-B9A2-10628F4029E5}" srcOrd="0" destOrd="0" presId="urn:microsoft.com/office/officeart/2009/3/layout/CircleRelationship"/>
    <dgm:cxn modelId="{66EAAFB2-DFE6-430E-A8E9-FBDDF630C7F6}" type="presParOf" srcId="{08042E1B-E1B7-48BD-BA0C-CCDC418640DA}" destId="{DE9EA75B-14C4-41B7-A6FA-985E4E1F9390}" srcOrd="0" destOrd="0" presId="urn:microsoft.com/office/officeart/2009/3/layout/CircleRelationship"/>
    <dgm:cxn modelId="{B5FAF006-D1FA-43BE-B815-94EDBB6C9F96}" type="presParOf" srcId="{08042E1B-E1B7-48BD-BA0C-CCDC418640DA}" destId="{B6874344-B0F8-4140-8634-4ADBC436592C}" srcOrd="1" destOrd="0" presId="urn:microsoft.com/office/officeart/2009/3/layout/CircleRelationship"/>
    <dgm:cxn modelId="{121F8508-1D40-4204-BC6D-62C355B34C64}" type="presParOf" srcId="{08042E1B-E1B7-48BD-BA0C-CCDC418640DA}" destId="{B4616AC5-6E52-4F04-A0F9-1563BDBC4E69}" srcOrd="2" destOrd="0" presId="urn:microsoft.com/office/officeart/2009/3/layout/CircleRelationship"/>
    <dgm:cxn modelId="{A1A8F306-B1EA-402A-A91D-E143A7E7020E}" type="presParOf" srcId="{08042E1B-E1B7-48BD-BA0C-CCDC418640DA}" destId="{6DF8AA3F-0ADC-4AFF-A575-1267D6B306A2}" srcOrd="3" destOrd="0" presId="urn:microsoft.com/office/officeart/2009/3/layout/CircleRelationship"/>
    <dgm:cxn modelId="{1BEC0C53-A52C-48C7-90A5-F5107D3456FC}" type="presParOf" srcId="{08042E1B-E1B7-48BD-BA0C-CCDC418640DA}" destId="{8892175E-9797-4C54-92BD-43A94E7257D5}" srcOrd="4" destOrd="0" presId="urn:microsoft.com/office/officeart/2009/3/layout/CircleRelationship"/>
    <dgm:cxn modelId="{78651AF3-2258-4665-842C-F0D285B002B9}" type="presParOf" srcId="{08042E1B-E1B7-48BD-BA0C-CCDC418640DA}" destId="{5E6D2FBB-4189-4044-BB88-266A66C19315}" srcOrd="5" destOrd="0" presId="urn:microsoft.com/office/officeart/2009/3/layout/CircleRelationship"/>
    <dgm:cxn modelId="{10734469-19EA-4AA9-8F69-410994957D07}" type="presParOf" srcId="{08042E1B-E1B7-48BD-BA0C-CCDC418640DA}" destId="{B5738D85-75D2-41D3-AB53-D297694B1CBA}" srcOrd="6" destOrd="0" presId="urn:microsoft.com/office/officeart/2009/3/layout/CircleRelationship"/>
    <dgm:cxn modelId="{BB0C8D4E-2F14-4B54-B244-BF1AF42471AE}" type="presParOf" srcId="{08042E1B-E1B7-48BD-BA0C-CCDC418640DA}" destId="{CD21A4C3-BB5B-45FF-AE20-5F91C72BC17C}" srcOrd="7" destOrd="0" presId="urn:microsoft.com/office/officeart/2009/3/layout/CircleRelationship"/>
    <dgm:cxn modelId="{BA5AA4FC-FF9A-4D6E-8033-1AAED48B19B7}" type="presParOf" srcId="{08042E1B-E1B7-48BD-BA0C-CCDC418640DA}" destId="{ECB91FD3-DA63-466A-8997-41B26DA283DF}" srcOrd="8" destOrd="0" presId="urn:microsoft.com/office/officeart/2009/3/layout/CircleRelationship"/>
    <dgm:cxn modelId="{E307001B-5F5D-4E9B-B450-60C69562706C}" type="presParOf" srcId="{ECB91FD3-DA63-466A-8997-41B26DA283DF}" destId="{B8DD4D47-DAB1-4296-BE22-AB9B8EC7D0D5}" srcOrd="0" destOrd="0" presId="urn:microsoft.com/office/officeart/2009/3/layout/CircleRelationship"/>
    <dgm:cxn modelId="{68156899-3197-4AE6-AC19-21DCAE7443D1}" type="presParOf" srcId="{08042E1B-E1B7-48BD-BA0C-CCDC418640DA}" destId="{E983F9CF-8C33-4C4F-B587-84C500F368BD}" srcOrd="9" destOrd="0" presId="urn:microsoft.com/office/officeart/2009/3/layout/CircleRelationship"/>
    <dgm:cxn modelId="{A7C5E84C-30A5-4D96-A1EB-B49A8FDD5BFB}" type="presParOf" srcId="{E983F9CF-8C33-4C4F-B587-84C500F368BD}" destId="{59DB7192-0244-4963-9812-3C514B7182C7}" srcOrd="0" destOrd="0" presId="urn:microsoft.com/office/officeart/2009/3/layout/CircleRelationship"/>
    <dgm:cxn modelId="{61CDCF07-2F22-437A-A416-19D772B815B4}" type="presParOf" srcId="{08042E1B-E1B7-48BD-BA0C-CCDC418640DA}" destId="{6EACA347-53A5-4E0D-B9A2-10628F4029E5}" srcOrd="10" destOrd="0" presId="urn:microsoft.com/office/officeart/2009/3/layout/CircleRelationship"/>
    <dgm:cxn modelId="{48920055-B4FA-4F41-97CA-4D34FFF9F930}" type="presParOf" srcId="{08042E1B-E1B7-48BD-BA0C-CCDC418640DA}" destId="{57882D09-C9A0-46E1-AAC1-4030C6118A4D}" srcOrd="11" destOrd="0" presId="urn:microsoft.com/office/officeart/2009/3/layout/CircleRelationship"/>
    <dgm:cxn modelId="{83F30F5F-D915-4286-869A-25C54E1BCF96}" type="presParOf" srcId="{57882D09-C9A0-46E1-AAC1-4030C6118A4D}" destId="{3EA80620-1F0B-428C-9D72-CB3E3329AA46}" srcOrd="0" destOrd="0" presId="urn:microsoft.com/office/officeart/2009/3/layout/CircleRelationship"/>
    <dgm:cxn modelId="{A08D2F95-C196-4B72-85DF-ABF28E53D3BE}" type="presParOf" srcId="{08042E1B-E1B7-48BD-BA0C-CCDC418640DA}" destId="{74F8C3EA-AE1F-48E5-9D3B-827B9680C7FE}" srcOrd="12" destOrd="0" presId="urn:microsoft.com/office/officeart/2009/3/layout/CircleRelationship"/>
    <dgm:cxn modelId="{7E671932-9C43-4803-83E7-3EEB035DE613}" type="presParOf" srcId="{74F8C3EA-AE1F-48E5-9D3B-827B9680C7FE}" destId="{58A0E22D-9572-4B9F-B91E-08A563AF007C}" srcOrd="0" destOrd="0" presId="urn:microsoft.com/office/officeart/2009/3/layout/CircleRelationship"/>
    <dgm:cxn modelId="{173EF294-B1AC-4EA1-BF4B-5AF83E49180D}" type="presParOf" srcId="{08042E1B-E1B7-48BD-BA0C-CCDC418640DA}" destId="{A8D17890-FAB0-4BBF-B4B1-54EB11C076E6}" srcOrd="13" destOrd="0" presId="urn:microsoft.com/office/officeart/2009/3/layout/CircleRelationship"/>
    <dgm:cxn modelId="{CB93ABDC-9779-4BE5-92BA-6B43D5468D69}" type="presParOf" srcId="{A8D17890-FAB0-4BBF-B4B1-54EB11C076E6}" destId="{037BAF45-245E-4502-9E9C-17D98D17B07C}" srcOrd="0" destOrd="0" presId="urn:microsoft.com/office/officeart/2009/3/layout/CircleRelationship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BCC9566-30C5-4A44-8F22-8C5BC7AE0B89}" type="doc">
      <dgm:prSet loTypeId="urn:microsoft.com/office/officeart/2009/layout/CircleArrowProcess" loCatId="cycle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it-IT"/>
        </a:p>
      </dgm:t>
    </dgm:pt>
    <dgm:pt modelId="{4C7F453D-92A8-4A86-9197-D88C10E3DC25}">
      <dgm:prSet phldrT="[Testo]"/>
      <dgm:spPr/>
      <dgm:t>
        <a:bodyPr/>
        <a:lstStyle/>
        <a:p>
          <a:r>
            <a:rPr lang="it-IT" dirty="0" smtClean="0"/>
            <a:t>Approccio open source</a:t>
          </a:r>
          <a:endParaRPr lang="it-IT" dirty="0"/>
        </a:p>
      </dgm:t>
    </dgm:pt>
    <dgm:pt modelId="{12F00E8A-221D-4356-B7F6-36CCF84BCD6C}" type="parTrans" cxnId="{BE7028A8-FA6E-4FB2-A65D-585956945DB6}">
      <dgm:prSet/>
      <dgm:spPr/>
      <dgm:t>
        <a:bodyPr/>
        <a:lstStyle/>
        <a:p>
          <a:endParaRPr lang="it-IT"/>
        </a:p>
      </dgm:t>
    </dgm:pt>
    <dgm:pt modelId="{6BD6D6B5-288E-4D82-9720-DDAD496DDF12}" type="sibTrans" cxnId="{BE7028A8-FA6E-4FB2-A65D-585956945DB6}">
      <dgm:prSet/>
      <dgm:spPr/>
      <dgm:t>
        <a:bodyPr/>
        <a:lstStyle/>
        <a:p>
          <a:endParaRPr lang="it-IT"/>
        </a:p>
      </dgm:t>
    </dgm:pt>
    <dgm:pt modelId="{81D12489-85A1-49CD-AB5A-A9260B183E01}">
      <dgm:prSet phldrT="[Testo]"/>
      <dgm:spPr/>
      <dgm:t>
        <a:bodyPr/>
        <a:lstStyle/>
        <a:p>
          <a:r>
            <a:rPr lang="it-IT" dirty="0" smtClean="0"/>
            <a:t>Condividono musica</a:t>
          </a:r>
          <a:endParaRPr lang="it-IT" dirty="0"/>
        </a:p>
      </dgm:t>
    </dgm:pt>
    <dgm:pt modelId="{3EA5BE9D-A880-458E-8B14-227B9A6C22F0}" type="parTrans" cxnId="{256951B5-797F-49DE-AA45-12DD07DD6FAC}">
      <dgm:prSet/>
      <dgm:spPr/>
      <dgm:t>
        <a:bodyPr/>
        <a:lstStyle/>
        <a:p>
          <a:endParaRPr lang="it-IT"/>
        </a:p>
      </dgm:t>
    </dgm:pt>
    <dgm:pt modelId="{BF565BD6-099F-4CD8-B4B0-57F63C6EBC78}" type="sibTrans" cxnId="{256951B5-797F-49DE-AA45-12DD07DD6FAC}">
      <dgm:prSet/>
      <dgm:spPr/>
      <dgm:t>
        <a:bodyPr/>
        <a:lstStyle/>
        <a:p>
          <a:endParaRPr lang="it-IT"/>
        </a:p>
      </dgm:t>
    </dgm:pt>
    <dgm:pt modelId="{2FFDCC04-90BC-4578-BAA3-80892526A221}">
      <dgm:prSet phldrT="[Testo]"/>
      <dgm:spPr/>
      <dgm:t>
        <a:bodyPr/>
        <a:lstStyle/>
        <a:p>
          <a:r>
            <a:rPr lang="it-IT" dirty="0" smtClean="0"/>
            <a:t>Esperienze on line</a:t>
          </a:r>
          <a:endParaRPr lang="it-IT" dirty="0"/>
        </a:p>
      </dgm:t>
    </dgm:pt>
    <dgm:pt modelId="{0103B76D-7F69-4F12-8099-418C3A9DE6D5}" type="parTrans" cxnId="{F1DBFC0A-3C06-42D8-A99A-2D7F6EA13A45}">
      <dgm:prSet/>
      <dgm:spPr/>
      <dgm:t>
        <a:bodyPr/>
        <a:lstStyle/>
        <a:p>
          <a:endParaRPr lang="it-IT"/>
        </a:p>
      </dgm:t>
    </dgm:pt>
    <dgm:pt modelId="{A59B28CE-5687-4EA7-BE0E-082FDBCCBA8E}" type="sibTrans" cxnId="{F1DBFC0A-3C06-42D8-A99A-2D7F6EA13A45}">
      <dgm:prSet/>
      <dgm:spPr/>
      <dgm:t>
        <a:bodyPr/>
        <a:lstStyle/>
        <a:p>
          <a:endParaRPr lang="it-IT"/>
        </a:p>
      </dgm:t>
    </dgm:pt>
    <dgm:pt modelId="{2A083C47-397A-4154-B475-43CD3BD26F0E}" type="pres">
      <dgm:prSet presAssocID="{4BCC9566-30C5-4A44-8F22-8C5BC7AE0B89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it-IT"/>
        </a:p>
      </dgm:t>
    </dgm:pt>
    <dgm:pt modelId="{1B17737D-913D-472C-AB64-DCE6C745DB88}" type="pres">
      <dgm:prSet presAssocID="{4C7F453D-92A8-4A86-9197-D88C10E3DC25}" presName="Accent1" presStyleCnt="0"/>
      <dgm:spPr/>
    </dgm:pt>
    <dgm:pt modelId="{D43FF0CA-561C-4A12-AFF1-DD1227345BF5}" type="pres">
      <dgm:prSet presAssocID="{4C7F453D-92A8-4A86-9197-D88C10E3DC25}" presName="Accent" presStyleLbl="node1" presStyleIdx="0" presStyleCnt="3" custScaleX="152164" custScaleY="150352" custLinFactNeighborX="10030" custLinFactNeighborY="-42627"/>
      <dgm:spPr/>
    </dgm:pt>
    <dgm:pt modelId="{ADE2AD62-29C3-4940-8392-7247F71F1C01}" type="pres">
      <dgm:prSet presAssocID="{4C7F453D-92A8-4A86-9197-D88C10E3DC25}" presName="Parent1" presStyleLbl="revTx" presStyleIdx="0" presStyleCnt="3" custAng="0" custScaleX="156325" custLinFactY="-65925" custLinFactNeighborX="18401" custLinFactNeighborY="-10000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5D8890F-7DC7-4745-B9DF-E1B84CEB5173}" type="pres">
      <dgm:prSet presAssocID="{81D12489-85A1-49CD-AB5A-A9260B183E01}" presName="Accent2" presStyleCnt="0"/>
      <dgm:spPr/>
    </dgm:pt>
    <dgm:pt modelId="{024ADF89-C007-4CCE-859B-59F7F9D8C49B}" type="pres">
      <dgm:prSet presAssocID="{81D12489-85A1-49CD-AB5A-A9260B183E01}" presName="Accent" presStyleLbl="node1" presStyleIdx="1" presStyleCnt="3" custScaleX="167301" custScaleY="161854" custLinFactNeighborX="-5360" custLinFactNeighborY="-10432"/>
      <dgm:spPr/>
    </dgm:pt>
    <dgm:pt modelId="{8919531F-8E71-481E-8FFC-6C05F33461BF}" type="pres">
      <dgm:prSet presAssocID="{81D12489-85A1-49CD-AB5A-A9260B183E01}" presName="Parent2" presStyleLbl="revTx" presStyleIdx="1" presStyleCnt="3" custScaleX="187208" custLinFactNeighborX="-19097" custLinFactNeighborY="-54749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7F67FF7-6738-4624-AD57-25E50647FE20}" type="pres">
      <dgm:prSet presAssocID="{2FFDCC04-90BC-4578-BAA3-80892526A221}" presName="Accent3" presStyleCnt="0"/>
      <dgm:spPr/>
    </dgm:pt>
    <dgm:pt modelId="{479A94A7-DE35-4D59-B462-17F761A30C99}" type="pres">
      <dgm:prSet presAssocID="{2FFDCC04-90BC-4578-BAA3-80892526A221}" presName="Accent" presStyleLbl="node1" presStyleIdx="2" presStyleCnt="3" custScaleX="154183" custScaleY="174928" custLinFactNeighborX="7862" custLinFactNeighborY="29791"/>
      <dgm:spPr/>
    </dgm:pt>
    <dgm:pt modelId="{95394FC1-2335-46A4-8029-44E3391E8E40}" type="pres">
      <dgm:prSet presAssocID="{2FFDCC04-90BC-4578-BAA3-80892526A221}" presName="Parent3" presStyleLbl="revTx" presStyleIdx="2" presStyleCnt="3" custScaleX="175100" custLinFactNeighborX="8777" custLinFactNeighborY="7490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F1DBFC0A-3C06-42D8-A99A-2D7F6EA13A45}" srcId="{4BCC9566-30C5-4A44-8F22-8C5BC7AE0B89}" destId="{2FFDCC04-90BC-4578-BAA3-80892526A221}" srcOrd="2" destOrd="0" parTransId="{0103B76D-7F69-4F12-8099-418C3A9DE6D5}" sibTransId="{A59B28CE-5687-4EA7-BE0E-082FDBCCBA8E}"/>
    <dgm:cxn modelId="{BE7028A8-FA6E-4FB2-A65D-585956945DB6}" srcId="{4BCC9566-30C5-4A44-8F22-8C5BC7AE0B89}" destId="{4C7F453D-92A8-4A86-9197-D88C10E3DC25}" srcOrd="0" destOrd="0" parTransId="{12F00E8A-221D-4356-B7F6-36CCF84BCD6C}" sibTransId="{6BD6D6B5-288E-4D82-9720-DDAD496DDF12}"/>
    <dgm:cxn modelId="{5CE2DFCC-3A45-47FF-A644-73F17569ADB8}" type="presOf" srcId="{2FFDCC04-90BC-4578-BAA3-80892526A221}" destId="{95394FC1-2335-46A4-8029-44E3391E8E40}" srcOrd="0" destOrd="0" presId="urn:microsoft.com/office/officeart/2009/layout/CircleArrowProcess"/>
    <dgm:cxn modelId="{292A0E48-F846-41CD-9B9F-89624D96878B}" type="presOf" srcId="{81D12489-85A1-49CD-AB5A-A9260B183E01}" destId="{8919531F-8E71-481E-8FFC-6C05F33461BF}" srcOrd="0" destOrd="0" presId="urn:microsoft.com/office/officeart/2009/layout/CircleArrowProcess"/>
    <dgm:cxn modelId="{256951B5-797F-49DE-AA45-12DD07DD6FAC}" srcId="{4BCC9566-30C5-4A44-8F22-8C5BC7AE0B89}" destId="{81D12489-85A1-49CD-AB5A-A9260B183E01}" srcOrd="1" destOrd="0" parTransId="{3EA5BE9D-A880-458E-8B14-227B9A6C22F0}" sibTransId="{BF565BD6-099F-4CD8-B4B0-57F63C6EBC78}"/>
    <dgm:cxn modelId="{4CFB22F6-3251-4BA6-8C4A-7DF35FD71BA6}" type="presOf" srcId="{4BCC9566-30C5-4A44-8F22-8C5BC7AE0B89}" destId="{2A083C47-397A-4154-B475-43CD3BD26F0E}" srcOrd="0" destOrd="0" presId="urn:microsoft.com/office/officeart/2009/layout/CircleArrowProcess"/>
    <dgm:cxn modelId="{2C1B5DEA-61A8-4516-BF3A-C6ABD8123167}" type="presOf" srcId="{4C7F453D-92A8-4A86-9197-D88C10E3DC25}" destId="{ADE2AD62-29C3-4940-8392-7247F71F1C01}" srcOrd="0" destOrd="0" presId="urn:microsoft.com/office/officeart/2009/layout/CircleArrowProcess"/>
    <dgm:cxn modelId="{7022A8D2-2DD9-451C-9D22-428D55A49360}" type="presParOf" srcId="{2A083C47-397A-4154-B475-43CD3BD26F0E}" destId="{1B17737D-913D-472C-AB64-DCE6C745DB88}" srcOrd="0" destOrd="0" presId="urn:microsoft.com/office/officeart/2009/layout/CircleArrowProcess"/>
    <dgm:cxn modelId="{3C10F718-5CA2-422F-BB78-6A0E6E125A9E}" type="presParOf" srcId="{1B17737D-913D-472C-AB64-DCE6C745DB88}" destId="{D43FF0CA-561C-4A12-AFF1-DD1227345BF5}" srcOrd="0" destOrd="0" presId="urn:microsoft.com/office/officeart/2009/layout/CircleArrowProcess"/>
    <dgm:cxn modelId="{E0649815-3EAF-492A-947A-B648BBDA3FEC}" type="presParOf" srcId="{2A083C47-397A-4154-B475-43CD3BD26F0E}" destId="{ADE2AD62-29C3-4940-8392-7247F71F1C01}" srcOrd="1" destOrd="0" presId="urn:microsoft.com/office/officeart/2009/layout/CircleArrowProcess"/>
    <dgm:cxn modelId="{20D701B6-4E50-43FA-98A7-AA71DE70E553}" type="presParOf" srcId="{2A083C47-397A-4154-B475-43CD3BD26F0E}" destId="{85D8890F-7DC7-4745-B9DF-E1B84CEB5173}" srcOrd="2" destOrd="0" presId="urn:microsoft.com/office/officeart/2009/layout/CircleArrowProcess"/>
    <dgm:cxn modelId="{6A09BAE5-A509-4F78-B971-151E7EC9C88E}" type="presParOf" srcId="{85D8890F-7DC7-4745-B9DF-E1B84CEB5173}" destId="{024ADF89-C007-4CCE-859B-59F7F9D8C49B}" srcOrd="0" destOrd="0" presId="urn:microsoft.com/office/officeart/2009/layout/CircleArrowProcess"/>
    <dgm:cxn modelId="{F62AE127-6F47-4D44-909C-A4F2A4D76A96}" type="presParOf" srcId="{2A083C47-397A-4154-B475-43CD3BD26F0E}" destId="{8919531F-8E71-481E-8FFC-6C05F33461BF}" srcOrd="3" destOrd="0" presId="urn:microsoft.com/office/officeart/2009/layout/CircleArrowProcess"/>
    <dgm:cxn modelId="{98BA9827-0C8E-4599-88AB-780B5B552F7E}" type="presParOf" srcId="{2A083C47-397A-4154-B475-43CD3BD26F0E}" destId="{77F67FF7-6738-4624-AD57-25E50647FE20}" srcOrd="4" destOrd="0" presId="urn:microsoft.com/office/officeart/2009/layout/CircleArrowProcess"/>
    <dgm:cxn modelId="{05961625-53FD-439E-BE23-6B52EE5C338A}" type="presParOf" srcId="{77F67FF7-6738-4624-AD57-25E50647FE20}" destId="{479A94A7-DE35-4D59-B462-17F761A30C99}" srcOrd="0" destOrd="0" presId="urn:microsoft.com/office/officeart/2009/layout/CircleArrowProcess"/>
    <dgm:cxn modelId="{69D0921D-AB59-4D92-8B2D-7A766CFBFDF3}" type="presParOf" srcId="{2A083C47-397A-4154-B475-43CD3BD26F0E}" destId="{95394FC1-2335-46A4-8029-44E3391E8E40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2EA4E12-FADC-4FE8-BED0-CA56F3DC8429}" type="doc">
      <dgm:prSet loTypeId="urn:microsoft.com/office/officeart/2008/layout/HexagonCluster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136ED94D-F4C0-4386-A007-65BC8CC71BD0}">
      <dgm:prSet/>
      <dgm:spPr>
        <a:solidFill>
          <a:srgbClr val="00B050"/>
        </a:solidFill>
      </dgm:spPr>
      <dgm:t>
        <a:bodyPr/>
        <a:lstStyle/>
        <a:p>
          <a:r>
            <a:rPr lang="it-IT" dirty="0" smtClean="0"/>
            <a:t>Come stabilire un linguaggio comune, come entrare in contatto nella scuola ma anche nella vita con loro?</a:t>
          </a:r>
        </a:p>
      </dgm:t>
    </dgm:pt>
    <dgm:pt modelId="{AABEA794-D311-4573-823E-868AF00A8D11}" type="parTrans" cxnId="{28B2B20D-E89D-4C2A-BB7C-7C4B35BEC278}">
      <dgm:prSet/>
      <dgm:spPr/>
      <dgm:t>
        <a:bodyPr/>
        <a:lstStyle/>
        <a:p>
          <a:endParaRPr lang="it-IT"/>
        </a:p>
      </dgm:t>
    </dgm:pt>
    <dgm:pt modelId="{2265D428-BF57-496A-8710-576818B80542}" type="sibTrans" cxnId="{28B2B20D-E89D-4C2A-BB7C-7C4B35BEC278}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</dgm:spPr>
      <dgm:t>
        <a:bodyPr/>
        <a:lstStyle/>
        <a:p>
          <a:endParaRPr lang="it-IT"/>
        </a:p>
      </dgm:t>
    </dgm:pt>
    <dgm:pt modelId="{3EB3EBA1-60E5-461A-9DA4-1CD7AD14F817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it-IT" sz="1800" dirty="0" smtClean="0"/>
            <a:t>la cultura scritta sta cambiando forma </a:t>
          </a:r>
          <a:endParaRPr lang="it-IT" sz="1800" dirty="0"/>
        </a:p>
      </dgm:t>
    </dgm:pt>
    <dgm:pt modelId="{6FF212B7-675A-403C-A60F-2464DC2B94B0}" type="parTrans" cxnId="{1DF3DD70-5B2D-4100-A26E-4719BD9733EC}">
      <dgm:prSet/>
      <dgm:spPr/>
      <dgm:t>
        <a:bodyPr/>
        <a:lstStyle/>
        <a:p>
          <a:endParaRPr lang="it-IT"/>
        </a:p>
      </dgm:t>
    </dgm:pt>
    <dgm:pt modelId="{0BEE801A-99EF-4CBA-8812-AEBAAD4485E7}" type="sibTrans" cxnId="{1DF3DD70-5B2D-4100-A26E-4719BD9733EC}">
      <dgm:prSet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</dgm:spPr>
      <dgm:t>
        <a:bodyPr/>
        <a:lstStyle/>
        <a:p>
          <a:endParaRPr lang="it-IT"/>
        </a:p>
      </dgm:t>
    </dgm:pt>
    <dgm:pt modelId="{2850502A-3779-4771-A513-1CCAA62DABE1}">
      <dgm:prSet custT="1"/>
      <dgm:spPr/>
      <dgm:t>
        <a:bodyPr/>
        <a:lstStyle/>
        <a:p>
          <a:r>
            <a:rPr lang="it-IT" sz="1600" dirty="0" smtClean="0"/>
            <a:t>traghettare in digitale la memoria analogica della cultura dell’Homo sapiens 1.0 </a:t>
          </a:r>
          <a:endParaRPr lang="it-IT" sz="1600" dirty="0"/>
        </a:p>
      </dgm:t>
    </dgm:pt>
    <dgm:pt modelId="{59020622-2942-4BF7-B145-E11925EE4551}" type="parTrans" cxnId="{9FE34438-FFB1-4DAE-9DDD-9BC3635FEAE2}">
      <dgm:prSet/>
      <dgm:spPr/>
      <dgm:t>
        <a:bodyPr/>
        <a:lstStyle/>
        <a:p>
          <a:endParaRPr lang="it-IT"/>
        </a:p>
      </dgm:t>
    </dgm:pt>
    <dgm:pt modelId="{93F12DEA-3F99-48E2-8CA5-4B96022703C2}" type="sibTrans" cxnId="{9FE34438-FFB1-4DAE-9DDD-9BC3635FEAE2}">
      <dgm:prSet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1000" b="-31000"/>
          </a:stretch>
        </a:blipFill>
      </dgm:spPr>
      <dgm:t>
        <a:bodyPr/>
        <a:lstStyle/>
        <a:p>
          <a:endParaRPr lang="it-IT"/>
        </a:p>
      </dgm:t>
    </dgm:pt>
    <dgm:pt modelId="{B7CC5555-C2B6-4234-9F8E-F0BA15D22FEF}" type="pres">
      <dgm:prSet presAssocID="{72EA4E12-FADC-4FE8-BED0-CA56F3DC8429}" presName="Name0" presStyleCnt="0">
        <dgm:presLayoutVars>
          <dgm:chMax val="21"/>
          <dgm:chPref val="21"/>
        </dgm:presLayoutVars>
      </dgm:prSet>
      <dgm:spPr/>
      <dgm:t>
        <a:bodyPr/>
        <a:lstStyle/>
        <a:p>
          <a:endParaRPr lang="it-IT"/>
        </a:p>
      </dgm:t>
    </dgm:pt>
    <dgm:pt modelId="{7DA0F48F-37E6-401C-BB5A-ED71426D3D24}" type="pres">
      <dgm:prSet presAssocID="{2850502A-3779-4771-A513-1CCAA62DABE1}" presName="text1" presStyleCnt="0"/>
      <dgm:spPr/>
    </dgm:pt>
    <dgm:pt modelId="{78902013-A642-4FE7-8261-3F85677C35F6}" type="pres">
      <dgm:prSet presAssocID="{2850502A-3779-4771-A513-1CCAA62DABE1}" presName="textRepeatNode" presStyleLbl="alignNode1" presStyleIdx="0" presStyleCnt="3" custScaleX="114717" custScaleY="127018" custLinFactNeighborX="6746" custLinFactNeighborY="1172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31E69FF-832F-4E41-874A-0CEB7CC60E9A}" type="pres">
      <dgm:prSet presAssocID="{2850502A-3779-4771-A513-1CCAA62DABE1}" presName="textaccent1" presStyleCnt="0"/>
      <dgm:spPr/>
    </dgm:pt>
    <dgm:pt modelId="{F808FFA5-113B-45B2-A991-E25AC44EB313}" type="pres">
      <dgm:prSet presAssocID="{2850502A-3779-4771-A513-1CCAA62DABE1}" presName="accentRepeatNode" presStyleLbl="solidAlignAcc1" presStyleIdx="0" presStyleCnt="6"/>
      <dgm:spPr/>
    </dgm:pt>
    <dgm:pt modelId="{8E742A01-A0A9-4032-8200-0567900678B1}" type="pres">
      <dgm:prSet presAssocID="{93F12DEA-3F99-48E2-8CA5-4B96022703C2}" presName="image1" presStyleCnt="0"/>
      <dgm:spPr/>
    </dgm:pt>
    <dgm:pt modelId="{555D0816-3B00-45F0-BCD4-9EECB177D7AD}" type="pres">
      <dgm:prSet presAssocID="{93F12DEA-3F99-48E2-8CA5-4B96022703C2}" presName="imageRepeatNode" presStyleLbl="alignAcc1" presStyleIdx="0" presStyleCnt="3" custScaleX="115081" custScaleY="139005" custLinFactNeighborX="0" custLinFactNeighborY="-41145"/>
      <dgm:spPr/>
      <dgm:t>
        <a:bodyPr/>
        <a:lstStyle/>
        <a:p>
          <a:endParaRPr lang="it-IT"/>
        </a:p>
      </dgm:t>
    </dgm:pt>
    <dgm:pt modelId="{84C204BA-75D6-46B4-9266-E434DADF37E5}" type="pres">
      <dgm:prSet presAssocID="{93F12DEA-3F99-48E2-8CA5-4B96022703C2}" presName="imageaccent1" presStyleCnt="0"/>
      <dgm:spPr/>
    </dgm:pt>
    <dgm:pt modelId="{A18B8EB2-E2BA-4E05-B902-7D22A1DC4697}" type="pres">
      <dgm:prSet presAssocID="{93F12DEA-3F99-48E2-8CA5-4B96022703C2}" presName="accentRepeatNode" presStyleLbl="solidAlignAcc1" presStyleIdx="1" presStyleCnt="6"/>
      <dgm:spPr/>
    </dgm:pt>
    <dgm:pt modelId="{0B78C4F3-CBCB-4D00-9D46-2C4C40624ECE}" type="pres">
      <dgm:prSet presAssocID="{3EB3EBA1-60E5-461A-9DA4-1CD7AD14F817}" presName="text2" presStyleCnt="0"/>
      <dgm:spPr/>
    </dgm:pt>
    <dgm:pt modelId="{0F6B3178-A5AA-42A8-BC99-13346EB60D71}" type="pres">
      <dgm:prSet presAssocID="{3EB3EBA1-60E5-461A-9DA4-1CD7AD14F817}" presName="textRepeatNode" presStyleLbl="alignNode1" presStyleIdx="1" presStyleCnt="3" custScaleX="121941" custScaleY="127255" custLinFactNeighborX="63057" custLinFactNeighborY="-1985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255A716E-DC2A-47B1-BC35-47484A07CB14}" type="pres">
      <dgm:prSet presAssocID="{3EB3EBA1-60E5-461A-9DA4-1CD7AD14F817}" presName="textaccent2" presStyleCnt="0"/>
      <dgm:spPr/>
    </dgm:pt>
    <dgm:pt modelId="{5AE18AFF-DDAD-425A-B5C8-0BB92131C8DD}" type="pres">
      <dgm:prSet presAssocID="{3EB3EBA1-60E5-461A-9DA4-1CD7AD14F817}" presName="accentRepeatNode" presStyleLbl="solidAlignAcc1" presStyleIdx="2" presStyleCnt="6"/>
      <dgm:spPr/>
    </dgm:pt>
    <dgm:pt modelId="{A0566BDE-1437-48D3-B2A6-8F47FEA1717E}" type="pres">
      <dgm:prSet presAssocID="{0BEE801A-99EF-4CBA-8812-AEBAAD4485E7}" presName="image2" presStyleCnt="0"/>
      <dgm:spPr/>
    </dgm:pt>
    <dgm:pt modelId="{1B4BEE7B-5CB5-44F0-9E8F-BD2A2784E13F}" type="pres">
      <dgm:prSet presAssocID="{0BEE801A-99EF-4CBA-8812-AEBAAD4485E7}" presName="imageRepeatNode" presStyleLbl="alignAcc1" presStyleIdx="1" presStyleCnt="3" custLinFactNeighborX="-56083" custLinFactNeighborY="40801"/>
      <dgm:spPr/>
      <dgm:t>
        <a:bodyPr/>
        <a:lstStyle/>
        <a:p>
          <a:endParaRPr lang="it-IT"/>
        </a:p>
      </dgm:t>
    </dgm:pt>
    <dgm:pt modelId="{D79EADF0-E264-4146-ACBB-CC30B6C88FE8}" type="pres">
      <dgm:prSet presAssocID="{0BEE801A-99EF-4CBA-8812-AEBAAD4485E7}" presName="imageaccent2" presStyleCnt="0"/>
      <dgm:spPr/>
    </dgm:pt>
    <dgm:pt modelId="{212AE7B5-5869-45DA-B05E-0D0F3AB6DFC3}" type="pres">
      <dgm:prSet presAssocID="{0BEE801A-99EF-4CBA-8812-AEBAAD4485E7}" presName="accentRepeatNode" presStyleLbl="solidAlignAcc1" presStyleIdx="3" presStyleCnt="6"/>
      <dgm:spPr/>
    </dgm:pt>
    <dgm:pt modelId="{8634883E-D407-440D-A09F-0B36E66AA80E}" type="pres">
      <dgm:prSet presAssocID="{136ED94D-F4C0-4386-A007-65BC8CC71BD0}" presName="text3" presStyleCnt="0"/>
      <dgm:spPr/>
    </dgm:pt>
    <dgm:pt modelId="{C19A28E2-5FA3-4FEE-A996-87D455521C37}" type="pres">
      <dgm:prSet presAssocID="{136ED94D-F4C0-4386-A007-65BC8CC71BD0}" presName="textRepeatNode" presStyleLbl="alignNode1" presStyleIdx="2" presStyleCnt="3" custScaleX="153258" custScaleY="165613" custLinFactNeighborX="29486" custLinFactNeighborY="-3511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712D8A3-7B6C-424D-AD63-38C5C3F6FA7A}" type="pres">
      <dgm:prSet presAssocID="{136ED94D-F4C0-4386-A007-65BC8CC71BD0}" presName="textaccent3" presStyleCnt="0"/>
      <dgm:spPr/>
    </dgm:pt>
    <dgm:pt modelId="{A7D10139-2812-42B0-8F7E-E1508F0B3AC8}" type="pres">
      <dgm:prSet presAssocID="{136ED94D-F4C0-4386-A007-65BC8CC71BD0}" presName="accentRepeatNode" presStyleLbl="solidAlignAcc1" presStyleIdx="4" presStyleCnt="6"/>
      <dgm:spPr/>
    </dgm:pt>
    <dgm:pt modelId="{4E47CAA0-80F4-42A0-8149-B650F481938B}" type="pres">
      <dgm:prSet presAssocID="{2265D428-BF57-496A-8710-576818B80542}" presName="image3" presStyleCnt="0"/>
      <dgm:spPr/>
    </dgm:pt>
    <dgm:pt modelId="{D1E8AE42-FA22-4B83-836C-E083F4F67AF9}" type="pres">
      <dgm:prSet presAssocID="{2265D428-BF57-496A-8710-576818B80542}" presName="imageRepeatNode" presStyleLbl="alignAcc1" presStyleIdx="2" presStyleCnt="3" custLinFactNeighborX="59768" custLinFactNeighborY="-17734"/>
      <dgm:spPr/>
      <dgm:t>
        <a:bodyPr/>
        <a:lstStyle/>
        <a:p>
          <a:endParaRPr lang="it-IT"/>
        </a:p>
      </dgm:t>
    </dgm:pt>
    <dgm:pt modelId="{CAAFBFFC-EFA2-478B-BDBD-73CB278B1528}" type="pres">
      <dgm:prSet presAssocID="{2265D428-BF57-496A-8710-576818B80542}" presName="imageaccent3" presStyleCnt="0"/>
      <dgm:spPr/>
    </dgm:pt>
    <dgm:pt modelId="{E79432A2-2EC0-4D0D-8D1C-90F638E2AF00}" type="pres">
      <dgm:prSet presAssocID="{2265D428-BF57-496A-8710-576818B80542}" presName="accentRepeatNode" presStyleLbl="solidAlignAcc1" presStyleIdx="5" presStyleCnt="6"/>
      <dgm:spPr/>
    </dgm:pt>
  </dgm:ptLst>
  <dgm:cxnLst>
    <dgm:cxn modelId="{AE531A56-D2DB-4883-B1CC-7E16DAE9089C}" type="presOf" srcId="{0BEE801A-99EF-4CBA-8812-AEBAAD4485E7}" destId="{1B4BEE7B-5CB5-44F0-9E8F-BD2A2784E13F}" srcOrd="0" destOrd="0" presId="urn:microsoft.com/office/officeart/2008/layout/HexagonCluster"/>
    <dgm:cxn modelId="{28B2B20D-E89D-4C2A-BB7C-7C4B35BEC278}" srcId="{72EA4E12-FADC-4FE8-BED0-CA56F3DC8429}" destId="{136ED94D-F4C0-4386-A007-65BC8CC71BD0}" srcOrd="2" destOrd="0" parTransId="{AABEA794-D311-4573-823E-868AF00A8D11}" sibTransId="{2265D428-BF57-496A-8710-576818B80542}"/>
    <dgm:cxn modelId="{1F97EF5A-10E3-41F5-8DB3-99ACC09B0FD7}" type="presOf" srcId="{3EB3EBA1-60E5-461A-9DA4-1CD7AD14F817}" destId="{0F6B3178-A5AA-42A8-BC99-13346EB60D71}" srcOrd="0" destOrd="0" presId="urn:microsoft.com/office/officeart/2008/layout/HexagonCluster"/>
    <dgm:cxn modelId="{ABEFC506-14C8-4B5C-8910-E581BACF9083}" type="presOf" srcId="{2850502A-3779-4771-A513-1CCAA62DABE1}" destId="{78902013-A642-4FE7-8261-3F85677C35F6}" srcOrd="0" destOrd="0" presId="urn:microsoft.com/office/officeart/2008/layout/HexagonCluster"/>
    <dgm:cxn modelId="{E1DE2C73-94F9-46B4-9FB5-702FC71D5191}" type="presOf" srcId="{72EA4E12-FADC-4FE8-BED0-CA56F3DC8429}" destId="{B7CC5555-C2B6-4234-9F8E-F0BA15D22FEF}" srcOrd="0" destOrd="0" presId="urn:microsoft.com/office/officeart/2008/layout/HexagonCluster"/>
    <dgm:cxn modelId="{1DF3DD70-5B2D-4100-A26E-4719BD9733EC}" srcId="{72EA4E12-FADC-4FE8-BED0-CA56F3DC8429}" destId="{3EB3EBA1-60E5-461A-9DA4-1CD7AD14F817}" srcOrd="1" destOrd="0" parTransId="{6FF212B7-675A-403C-A60F-2464DC2B94B0}" sibTransId="{0BEE801A-99EF-4CBA-8812-AEBAAD4485E7}"/>
    <dgm:cxn modelId="{260168E7-49F1-4F71-9D0C-44F9DB26E24F}" type="presOf" srcId="{93F12DEA-3F99-48E2-8CA5-4B96022703C2}" destId="{555D0816-3B00-45F0-BCD4-9EECB177D7AD}" srcOrd="0" destOrd="0" presId="urn:microsoft.com/office/officeart/2008/layout/HexagonCluster"/>
    <dgm:cxn modelId="{9FE34438-FFB1-4DAE-9DDD-9BC3635FEAE2}" srcId="{72EA4E12-FADC-4FE8-BED0-CA56F3DC8429}" destId="{2850502A-3779-4771-A513-1CCAA62DABE1}" srcOrd="0" destOrd="0" parTransId="{59020622-2942-4BF7-B145-E11925EE4551}" sibTransId="{93F12DEA-3F99-48E2-8CA5-4B96022703C2}"/>
    <dgm:cxn modelId="{D2D0A306-DECE-47E7-B336-9369777A979C}" type="presOf" srcId="{136ED94D-F4C0-4386-A007-65BC8CC71BD0}" destId="{C19A28E2-5FA3-4FEE-A996-87D455521C37}" srcOrd="0" destOrd="0" presId="urn:microsoft.com/office/officeart/2008/layout/HexagonCluster"/>
    <dgm:cxn modelId="{5D096B39-1691-4531-A790-D25468264E3B}" type="presOf" srcId="{2265D428-BF57-496A-8710-576818B80542}" destId="{D1E8AE42-FA22-4B83-836C-E083F4F67AF9}" srcOrd="0" destOrd="0" presId="urn:microsoft.com/office/officeart/2008/layout/HexagonCluster"/>
    <dgm:cxn modelId="{A9017842-46A8-4315-8EBC-74D49E345026}" type="presParOf" srcId="{B7CC5555-C2B6-4234-9F8E-F0BA15D22FEF}" destId="{7DA0F48F-37E6-401C-BB5A-ED71426D3D24}" srcOrd="0" destOrd="0" presId="urn:microsoft.com/office/officeart/2008/layout/HexagonCluster"/>
    <dgm:cxn modelId="{8D008B50-2E62-4B10-8D0F-523889D70EB8}" type="presParOf" srcId="{7DA0F48F-37E6-401C-BB5A-ED71426D3D24}" destId="{78902013-A642-4FE7-8261-3F85677C35F6}" srcOrd="0" destOrd="0" presId="urn:microsoft.com/office/officeart/2008/layout/HexagonCluster"/>
    <dgm:cxn modelId="{1E87D3D6-6C24-454B-B9EC-8798C66DC373}" type="presParOf" srcId="{B7CC5555-C2B6-4234-9F8E-F0BA15D22FEF}" destId="{631E69FF-832F-4E41-874A-0CEB7CC60E9A}" srcOrd="1" destOrd="0" presId="urn:microsoft.com/office/officeart/2008/layout/HexagonCluster"/>
    <dgm:cxn modelId="{8EC06334-8189-43FF-94A6-F72DDD65F524}" type="presParOf" srcId="{631E69FF-832F-4E41-874A-0CEB7CC60E9A}" destId="{F808FFA5-113B-45B2-A991-E25AC44EB313}" srcOrd="0" destOrd="0" presId="urn:microsoft.com/office/officeart/2008/layout/HexagonCluster"/>
    <dgm:cxn modelId="{512FB04B-66AF-4F40-A74F-183B5C982303}" type="presParOf" srcId="{B7CC5555-C2B6-4234-9F8E-F0BA15D22FEF}" destId="{8E742A01-A0A9-4032-8200-0567900678B1}" srcOrd="2" destOrd="0" presId="urn:microsoft.com/office/officeart/2008/layout/HexagonCluster"/>
    <dgm:cxn modelId="{B7419BDC-F4AB-415E-8AF2-AF05F136DD0A}" type="presParOf" srcId="{8E742A01-A0A9-4032-8200-0567900678B1}" destId="{555D0816-3B00-45F0-BCD4-9EECB177D7AD}" srcOrd="0" destOrd="0" presId="urn:microsoft.com/office/officeart/2008/layout/HexagonCluster"/>
    <dgm:cxn modelId="{FA49D8EF-666A-45A8-9941-65BF47EC00FC}" type="presParOf" srcId="{B7CC5555-C2B6-4234-9F8E-F0BA15D22FEF}" destId="{84C204BA-75D6-46B4-9266-E434DADF37E5}" srcOrd="3" destOrd="0" presId="urn:microsoft.com/office/officeart/2008/layout/HexagonCluster"/>
    <dgm:cxn modelId="{4873651A-A5F2-42C6-ACBD-A743863363D7}" type="presParOf" srcId="{84C204BA-75D6-46B4-9266-E434DADF37E5}" destId="{A18B8EB2-E2BA-4E05-B902-7D22A1DC4697}" srcOrd="0" destOrd="0" presId="urn:microsoft.com/office/officeart/2008/layout/HexagonCluster"/>
    <dgm:cxn modelId="{581C44BC-314B-4ECC-833D-D5629E6C57B0}" type="presParOf" srcId="{B7CC5555-C2B6-4234-9F8E-F0BA15D22FEF}" destId="{0B78C4F3-CBCB-4D00-9D46-2C4C40624ECE}" srcOrd="4" destOrd="0" presId="urn:microsoft.com/office/officeart/2008/layout/HexagonCluster"/>
    <dgm:cxn modelId="{CCB26859-95D4-47B6-A2D9-E059FB4EDB68}" type="presParOf" srcId="{0B78C4F3-CBCB-4D00-9D46-2C4C40624ECE}" destId="{0F6B3178-A5AA-42A8-BC99-13346EB60D71}" srcOrd="0" destOrd="0" presId="urn:microsoft.com/office/officeart/2008/layout/HexagonCluster"/>
    <dgm:cxn modelId="{9B765D51-04B5-4D5B-899B-C370D412D1C8}" type="presParOf" srcId="{B7CC5555-C2B6-4234-9F8E-F0BA15D22FEF}" destId="{255A716E-DC2A-47B1-BC35-47484A07CB14}" srcOrd="5" destOrd="0" presId="urn:microsoft.com/office/officeart/2008/layout/HexagonCluster"/>
    <dgm:cxn modelId="{23D5EE7F-CFDB-4991-97B9-B8B152281829}" type="presParOf" srcId="{255A716E-DC2A-47B1-BC35-47484A07CB14}" destId="{5AE18AFF-DDAD-425A-B5C8-0BB92131C8DD}" srcOrd="0" destOrd="0" presId="urn:microsoft.com/office/officeart/2008/layout/HexagonCluster"/>
    <dgm:cxn modelId="{DB779655-0629-4B65-8FFD-2CB46AC5D277}" type="presParOf" srcId="{B7CC5555-C2B6-4234-9F8E-F0BA15D22FEF}" destId="{A0566BDE-1437-48D3-B2A6-8F47FEA1717E}" srcOrd="6" destOrd="0" presId="urn:microsoft.com/office/officeart/2008/layout/HexagonCluster"/>
    <dgm:cxn modelId="{A70A15E9-8F4F-4CE2-B6A6-7D82B266DFEA}" type="presParOf" srcId="{A0566BDE-1437-48D3-B2A6-8F47FEA1717E}" destId="{1B4BEE7B-5CB5-44F0-9E8F-BD2A2784E13F}" srcOrd="0" destOrd="0" presId="urn:microsoft.com/office/officeart/2008/layout/HexagonCluster"/>
    <dgm:cxn modelId="{9EDD8B86-3932-4D6D-9C71-87FB3EBC13CD}" type="presParOf" srcId="{B7CC5555-C2B6-4234-9F8E-F0BA15D22FEF}" destId="{D79EADF0-E264-4146-ACBB-CC30B6C88FE8}" srcOrd="7" destOrd="0" presId="urn:microsoft.com/office/officeart/2008/layout/HexagonCluster"/>
    <dgm:cxn modelId="{7CF9A908-C466-4004-A007-BBBE111EDB9E}" type="presParOf" srcId="{D79EADF0-E264-4146-ACBB-CC30B6C88FE8}" destId="{212AE7B5-5869-45DA-B05E-0D0F3AB6DFC3}" srcOrd="0" destOrd="0" presId="urn:microsoft.com/office/officeart/2008/layout/HexagonCluster"/>
    <dgm:cxn modelId="{24C1722A-DC34-499C-A249-03A5ECA163BF}" type="presParOf" srcId="{B7CC5555-C2B6-4234-9F8E-F0BA15D22FEF}" destId="{8634883E-D407-440D-A09F-0B36E66AA80E}" srcOrd="8" destOrd="0" presId="urn:microsoft.com/office/officeart/2008/layout/HexagonCluster"/>
    <dgm:cxn modelId="{E7BDDB9C-2CDE-4A0B-9B7F-4AA664E63155}" type="presParOf" srcId="{8634883E-D407-440D-A09F-0B36E66AA80E}" destId="{C19A28E2-5FA3-4FEE-A996-87D455521C37}" srcOrd="0" destOrd="0" presId="urn:microsoft.com/office/officeart/2008/layout/HexagonCluster"/>
    <dgm:cxn modelId="{47B89EAC-B220-4361-BD29-106A3289C654}" type="presParOf" srcId="{B7CC5555-C2B6-4234-9F8E-F0BA15D22FEF}" destId="{3712D8A3-7B6C-424D-AD63-38C5C3F6FA7A}" srcOrd="9" destOrd="0" presId="urn:microsoft.com/office/officeart/2008/layout/HexagonCluster"/>
    <dgm:cxn modelId="{6D422B25-A130-40C6-8C40-0E13CB1AF90D}" type="presParOf" srcId="{3712D8A3-7B6C-424D-AD63-38C5C3F6FA7A}" destId="{A7D10139-2812-42B0-8F7E-E1508F0B3AC8}" srcOrd="0" destOrd="0" presId="urn:microsoft.com/office/officeart/2008/layout/HexagonCluster"/>
    <dgm:cxn modelId="{48B1C925-E4C7-4C0E-9774-8C11453C35F0}" type="presParOf" srcId="{B7CC5555-C2B6-4234-9F8E-F0BA15D22FEF}" destId="{4E47CAA0-80F4-42A0-8149-B650F481938B}" srcOrd="10" destOrd="0" presId="urn:microsoft.com/office/officeart/2008/layout/HexagonCluster"/>
    <dgm:cxn modelId="{A58ADC5E-50BA-4F1D-8FF8-C92F90E4FBA4}" type="presParOf" srcId="{4E47CAA0-80F4-42A0-8149-B650F481938B}" destId="{D1E8AE42-FA22-4B83-836C-E083F4F67AF9}" srcOrd="0" destOrd="0" presId="urn:microsoft.com/office/officeart/2008/layout/HexagonCluster"/>
    <dgm:cxn modelId="{496CB106-04D7-4904-834F-E200291C656D}" type="presParOf" srcId="{B7CC5555-C2B6-4234-9F8E-F0BA15D22FEF}" destId="{CAAFBFFC-EFA2-478B-BDBD-73CB278B1528}" srcOrd="11" destOrd="0" presId="urn:microsoft.com/office/officeart/2008/layout/HexagonCluster"/>
    <dgm:cxn modelId="{E9DB129A-A9E0-4CB9-B5FB-E36584B0F196}" type="presParOf" srcId="{CAAFBFFC-EFA2-478B-BDBD-73CB278B1528}" destId="{E79432A2-2EC0-4D0D-8D1C-90F638E2AF00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9577D-272D-4112-A950-8DB83C7C9272}">
      <dsp:nvSpPr>
        <dsp:cNvPr id="0" name=""/>
        <dsp:cNvSpPr/>
      </dsp:nvSpPr>
      <dsp:spPr>
        <a:xfrm>
          <a:off x="955220" y="557914"/>
          <a:ext cx="2841563" cy="2841563"/>
        </a:xfrm>
        <a:prstGeom prst="blockArc">
          <a:avLst>
            <a:gd name="adj1" fmla="val 10993785"/>
            <a:gd name="adj2" fmla="val 16183854"/>
            <a:gd name="adj3" fmla="val 4640"/>
          </a:avLst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34CEAD-146F-4D17-BD35-63C2343146AE}">
      <dsp:nvSpPr>
        <dsp:cNvPr id="0" name=""/>
        <dsp:cNvSpPr/>
      </dsp:nvSpPr>
      <dsp:spPr>
        <a:xfrm>
          <a:off x="957424" y="479724"/>
          <a:ext cx="2841563" cy="2841563"/>
        </a:xfrm>
        <a:prstGeom prst="blockArc">
          <a:avLst>
            <a:gd name="adj1" fmla="val 5400000"/>
            <a:gd name="adj2" fmla="val 10800000"/>
            <a:gd name="adj3" fmla="val 4640"/>
          </a:avLst>
        </a:prstGeom>
        <a:solidFill>
          <a:schemeClr val="accent2">
            <a:hueOff val="3121013"/>
            <a:satOff val="-3893"/>
            <a:lumOff val="91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213BDC-C80F-42D7-9530-D55F58601627}">
      <dsp:nvSpPr>
        <dsp:cNvPr id="0" name=""/>
        <dsp:cNvSpPr/>
      </dsp:nvSpPr>
      <dsp:spPr>
        <a:xfrm>
          <a:off x="957424" y="479724"/>
          <a:ext cx="2841563" cy="2841563"/>
        </a:xfrm>
        <a:prstGeom prst="blockArc">
          <a:avLst>
            <a:gd name="adj1" fmla="val 0"/>
            <a:gd name="adj2" fmla="val 5400000"/>
            <a:gd name="adj3" fmla="val 4640"/>
          </a:avLst>
        </a:prstGeom>
        <a:solidFill>
          <a:schemeClr val="accent2">
            <a:hueOff val="1560506"/>
            <a:satOff val="-1946"/>
            <a:lumOff val="45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405A27-21A4-4457-B319-F10B8260EA26}">
      <dsp:nvSpPr>
        <dsp:cNvPr id="0" name=""/>
        <dsp:cNvSpPr/>
      </dsp:nvSpPr>
      <dsp:spPr>
        <a:xfrm>
          <a:off x="959627" y="557886"/>
          <a:ext cx="2841563" cy="2841563"/>
        </a:xfrm>
        <a:prstGeom prst="blockArc">
          <a:avLst>
            <a:gd name="adj1" fmla="val 16172937"/>
            <a:gd name="adj2" fmla="val 21406284"/>
            <a:gd name="adj3" fmla="val 464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4C59E6-358F-408F-B350-4C0491F5F7DF}">
      <dsp:nvSpPr>
        <dsp:cNvPr id="0" name=""/>
        <dsp:cNvSpPr/>
      </dsp:nvSpPr>
      <dsp:spPr>
        <a:xfrm>
          <a:off x="1724250" y="1246550"/>
          <a:ext cx="1307911" cy="130791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230" tIns="62230" rIns="62230" bIns="62230" numCol="1" spcCol="1270" anchor="ctr" anchorCtr="0">
          <a:noAutofit/>
        </a:bodyPr>
        <a:lstStyle/>
        <a:p>
          <a:pPr lvl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900" kern="1200" dirty="0" smtClean="0"/>
            <a:t>TIC</a:t>
          </a:r>
          <a:endParaRPr lang="it-IT" sz="4900" kern="1200" dirty="0"/>
        </a:p>
      </dsp:txBody>
      <dsp:txXfrm>
        <a:off x="1915789" y="1438089"/>
        <a:ext cx="924833" cy="924833"/>
      </dsp:txXfrm>
    </dsp:sp>
    <dsp:sp modelId="{57DA00E2-468B-47DF-BABE-E9AF542C4CEC}">
      <dsp:nvSpPr>
        <dsp:cNvPr id="0" name=""/>
        <dsp:cNvSpPr/>
      </dsp:nvSpPr>
      <dsp:spPr>
        <a:xfrm>
          <a:off x="1793423" y="21098"/>
          <a:ext cx="1152122" cy="1139579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Vita quotidiana</a:t>
          </a:r>
          <a:endParaRPr lang="it-IT" sz="1400" kern="1200" dirty="0"/>
        </a:p>
      </dsp:txBody>
      <dsp:txXfrm>
        <a:off x="1962147" y="187985"/>
        <a:ext cx="814674" cy="805805"/>
      </dsp:txXfrm>
    </dsp:sp>
    <dsp:sp modelId="{D7C3A338-128E-4594-8F99-FF67A3904B89}">
      <dsp:nvSpPr>
        <dsp:cNvPr id="0" name=""/>
        <dsp:cNvSpPr/>
      </dsp:nvSpPr>
      <dsp:spPr>
        <a:xfrm>
          <a:off x="3156962" y="1376017"/>
          <a:ext cx="1218132" cy="1048977"/>
        </a:xfrm>
        <a:prstGeom prst="ellipse">
          <a:avLst/>
        </a:prstGeom>
        <a:solidFill>
          <a:schemeClr val="accent2">
            <a:hueOff val="1560506"/>
            <a:satOff val="-1946"/>
            <a:lumOff val="45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lavoro</a:t>
          </a:r>
          <a:endParaRPr lang="it-IT" sz="1400" kern="1200" dirty="0"/>
        </a:p>
      </dsp:txBody>
      <dsp:txXfrm>
        <a:off x="3335353" y="1529636"/>
        <a:ext cx="861350" cy="741739"/>
      </dsp:txXfrm>
    </dsp:sp>
    <dsp:sp modelId="{AED453A4-66CE-493C-9A88-0C8A604CF2B3}">
      <dsp:nvSpPr>
        <dsp:cNvPr id="0" name=""/>
        <dsp:cNvSpPr/>
      </dsp:nvSpPr>
      <dsp:spPr>
        <a:xfrm>
          <a:off x="1793420" y="2825990"/>
          <a:ext cx="1169572" cy="924675"/>
        </a:xfrm>
        <a:prstGeom prst="ellipse">
          <a:avLst/>
        </a:prstGeom>
        <a:solidFill>
          <a:schemeClr val="accent2">
            <a:hueOff val="3121013"/>
            <a:satOff val="-3893"/>
            <a:lumOff val="9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kern="1200" dirty="0" smtClean="0"/>
            <a:t>scuola</a:t>
          </a:r>
          <a:endParaRPr lang="it-IT" sz="1200" kern="1200" dirty="0"/>
        </a:p>
      </dsp:txBody>
      <dsp:txXfrm>
        <a:off x="1964700" y="2961406"/>
        <a:ext cx="827012" cy="653843"/>
      </dsp:txXfrm>
    </dsp:sp>
    <dsp:sp modelId="{BAC7062D-639F-4BF9-9249-92E0CAD7FE22}">
      <dsp:nvSpPr>
        <dsp:cNvPr id="0" name=""/>
        <dsp:cNvSpPr/>
      </dsp:nvSpPr>
      <dsp:spPr>
        <a:xfrm>
          <a:off x="425268" y="1352739"/>
          <a:ext cx="1130231" cy="1095532"/>
        </a:xfrm>
        <a:prstGeom prst="ellipse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Tempo libero</a:t>
          </a:r>
          <a:endParaRPr lang="it-IT" sz="1400" kern="1200" dirty="0"/>
        </a:p>
      </dsp:txBody>
      <dsp:txXfrm>
        <a:off x="590786" y="1513176"/>
        <a:ext cx="799195" cy="77465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5A7D37-4AD4-4E78-BACC-9CC723178D5B}">
      <dsp:nvSpPr>
        <dsp:cNvPr id="0" name=""/>
        <dsp:cNvSpPr/>
      </dsp:nvSpPr>
      <dsp:spPr>
        <a:xfrm>
          <a:off x="3083005" y="2461550"/>
          <a:ext cx="2063588" cy="2063588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500" kern="1200" dirty="0" smtClean="0"/>
            <a:t>Marc </a:t>
          </a:r>
          <a:r>
            <a:rPr lang="it-IT" sz="3500" kern="1200" dirty="0" err="1" smtClean="0"/>
            <a:t>Prensky</a:t>
          </a:r>
          <a:endParaRPr lang="it-IT" sz="3500" kern="1200" dirty="0"/>
        </a:p>
      </dsp:txBody>
      <dsp:txXfrm>
        <a:off x="3385210" y="2763755"/>
        <a:ext cx="1459178" cy="1459178"/>
      </dsp:txXfrm>
    </dsp:sp>
    <dsp:sp modelId="{751DCB5F-9D75-4067-920E-2ED42718631F}">
      <dsp:nvSpPr>
        <dsp:cNvPr id="0" name=""/>
        <dsp:cNvSpPr/>
      </dsp:nvSpPr>
      <dsp:spPr>
        <a:xfrm rot="12900000">
          <a:off x="1752980" y="2100207"/>
          <a:ext cx="1584352" cy="588122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0FF34A0-9556-43DE-A91E-56723E1EB1CC}">
      <dsp:nvSpPr>
        <dsp:cNvPr id="0" name=""/>
        <dsp:cNvSpPr/>
      </dsp:nvSpPr>
      <dsp:spPr>
        <a:xfrm>
          <a:off x="916039" y="1155731"/>
          <a:ext cx="1960408" cy="15683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200" kern="1200" dirty="0" smtClean="0"/>
            <a:t>Digital native, </a:t>
          </a:r>
          <a:r>
            <a:rPr lang="it-IT" sz="2200" kern="1200" dirty="0" err="1" smtClean="0"/>
            <a:t>digital</a:t>
          </a:r>
          <a:r>
            <a:rPr lang="it-IT" sz="2200" kern="1200" dirty="0" smtClean="0"/>
            <a:t> </a:t>
          </a:r>
          <a:r>
            <a:rPr lang="it-IT" sz="2200" kern="1200" dirty="0" err="1" smtClean="0"/>
            <a:t>immigrants</a:t>
          </a:r>
          <a:endParaRPr lang="it-IT" sz="2200" kern="1200" dirty="0" smtClean="0"/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200" kern="1200" dirty="0" smtClean="0"/>
            <a:t>2001</a:t>
          </a:r>
          <a:endParaRPr lang="it-IT" sz="2200" kern="1200" dirty="0"/>
        </a:p>
      </dsp:txBody>
      <dsp:txXfrm>
        <a:off x="961974" y="1201666"/>
        <a:ext cx="1868538" cy="1476457"/>
      </dsp:txXfrm>
    </dsp:sp>
    <dsp:sp modelId="{B7C987C3-5CEE-4884-ABA2-0A9669345DB0}">
      <dsp:nvSpPr>
        <dsp:cNvPr id="0" name=""/>
        <dsp:cNvSpPr/>
      </dsp:nvSpPr>
      <dsp:spPr>
        <a:xfrm rot="16200000">
          <a:off x="3322623" y="1283102"/>
          <a:ext cx="1584352" cy="588122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CFB5D72-7F74-4219-B72E-3C2821976AD2}">
      <dsp:nvSpPr>
        <dsp:cNvPr id="0" name=""/>
        <dsp:cNvSpPr/>
      </dsp:nvSpPr>
      <dsp:spPr>
        <a:xfrm>
          <a:off x="3134595" y="824"/>
          <a:ext cx="1960408" cy="15683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200" kern="1200" dirty="0" smtClean="0"/>
            <a:t>Ragazzi nati dopo il 1995</a:t>
          </a:r>
          <a:endParaRPr lang="it-IT" sz="2200" kern="1200" dirty="0"/>
        </a:p>
      </dsp:txBody>
      <dsp:txXfrm>
        <a:off x="3180530" y="46759"/>
        <a:ext cx="1868538" cy="1476457"/>
      </dsp:txXfrm>
    </dsp:sp>
    <dsp:sp modelId="{12035842-8BA5-4CB2-B4E7-87591A35BAF9}">
      <dsp:nvSpPr>
        <dsp:cNvPr id="0" name=""/>
        <dsp:cNvSpPr/>
      </dsp:nvSpPr>
      <dsp:spPr>
        <a:xfrm rot="19500000">
          <a:off x="4892267" y="2100207"/>
          <a:ext cx="1584352" cy="588122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EC7A101-5F73-46D3-BF77-93419B8D2568}">
      <dsp:nvSpPr>
        <dsp:cNvPr id="0" name=""/>
        <dsp:cNvSpPr/>
      </dsp:nvSpPr>
      <dsp:spPr>
        <a:xfrm>
          <a:off x="5353151" y="1155731"/>
          <a:ext cx="1960408" cy="15683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200" kern="1200" dirty="0" smtClean="0"/>
            <a:t>Ragazzi cresciuti con le tecnologie digitali</a:t>
          </a:r>
          <a:endParaRPr lang="it-IT" sz="2200" kern="1200" dirty="0"/>
        </a:p>
      </dsp:txBody>
      <dsp:txXfrm>
        <a:off x="5399086" y="1201666"/>
        <a:ext cx="1868538" cy="147645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621DD4-3D39-4157-86ED-CA8F366294EE}">
      <dsp:nvSpPr>
        <dsp:cNvPr id="0" name=""/>
        <dsp:cNvSpPr/>
      </dsp:nvSpPr>
      <dsp:spPr>
        <a:xfrm>
          <a:off x="915189" y="643590"/>
          <a:ext cx="4290301" cy="4290301"/>
        </a:xfrm>
        <a:prstGeom prst="blockArc">
          <a:avLst>
            <a:gd name="adj1" fmla="val 10800000"/>
            <a:gd name="adj2" fmla="val 16200000"/>
            <a:gd name="adj3" fmla="val 4641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FB3DF0-C03B-43CC-B10A-A8175CBFDEDE}">
      <dsp:nvSpPr>
        <dsp:cNvPr id="0" name=""/>
        <dsp:cNvSpPr/>
      </dsp:nvSpPr>
      <dsp:spPr>
        <a:xfrm>
          <a:off x="915189" y="643590"/>
          <a:ext cx="4290301" cy="4290301"/>
        </a:xfrm>
        <a:prstGeom prst="blockArc">
          <a:avLst>
            <a:gd name="adj1" fmla="val 5400000"/>
            <a:gd name="adj2" fmla="val 10800000"/>
            <a:gd name="adj3" fmla="val 4641"/>
          </a:avLst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C48F00-8093-4D73-89CB-CDA576EC9C7D}">
      <dsp:nvSpPr>
        <dsp:cNvPr id="0" name=""/>
        <dsp:cNvSpPr/>
      </dsp:nvSpPr>
      <dsp:spPr>
        <a:xfrm>
          <a:off x="915189" y="643590"/>
          <a:ext cx="4290301" cy="4290301"/>
        </a:xfrm>
        <a:prstGeom prst="blockArc">
          <a:avLst>
            <a:gd name="adj1" fmla="val 0"/>
            <a:gd name="adj2" fmla="val 5400000"/>
            <a:gd name="adj3" fmla="val 4641"/>
          </a:avLst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B70171-EE8C-47AF-9EB3-5232A23D9CCF}">
      <dsp:nvSpPr>
        <dsp:cNvPr id="0" name=""/>
        <dsp:cNvSpPr/>
      </dsp:nvSpPr>
      <dsp:spPr>
        <a:xfrm>
          <a:off x="915189" y="643590"/>
          <a:ext cx="4290301" cy="4290301"/>
        </a:xfrm>
        <a:prstGeom prst="blockArc">
          <a:avLst>
            <a:gd name="adj1" fmla="val 16200000"/>
            <a:gd name="adj2" fmla="val 0"/>
            <a:gd name="adj3" fmla="val 4641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A260AF-78D1-429A-8F57-619AD64E5703}">
      <dsp:nvSpPr>
        <dsp:cNvPr id="0" name=""/>
        <dsp:cNvSpPr/>
      </dsp:nvSpPr>
      <dsp:spPr>
        <a:xfrm>
          <a:off x="2072603" y="1801004"/>
          <a:ext cx="1975473" cy="1975473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400" kern="1200" dirty="0" smtClean="0"/>
            <a:t>Nativo digitale</a:t>
          </a:r>
          <a:endParaRPr lang="it-IT" sz="3400" kern="1200" dirty="0"/>
        </a:p>
      </dsp:txBody>
      <dsp:txXfrm>
        <a:off x="2361904" y="2090305"/>
        <a:ext cx="1396871" cy="1396871"/>
      </dsp:txXfrm>
    </dsp:sp>
    <dsp:sp modelId="{59CF6B93-6FAE-42BD-8A19-2E4723FDBAED}">
      <dsp:nvSpPr>
        <dsp:cNvPr id="0" name=""/>
        <dsp:cNvSpPr/>
      </dsp:nvSpPr>
      <dsp:spPr>
        <a:xfrm>
          <a:off x="2368924" y="1956"/>
          <a:ext cx="1382831" cy="1382831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kern="1200" dirty="0" smtClean="0"/>
            <a:t>Cresce in una società multischermo</a:t>
          </a:r>
          <a:endParaRPr lang="it-IT" sz="1600" kern="1200" dirty="0"/>
        </a:p>
      </dsp:txBody>
      <dsp:txXfrm>
        <a:off x="2571435" y="204467"/>
        <a:ext cx="977809" cy="977809"/>
      </dsp:txXfrm>
    </dsp:sp>
    <dsp:sp modelId="{A86A07E0-105E-4DB2-93E9-072CBAC995E0}">
      <dsp:nvSpPr>
        <dsp:cNvPr id="0" name=""/>
        <dsp:cNvSpPr/>
      </dsp:nvSpPr>
      <dsp:spPr>
        <a:xfrm>
          <a:off x="4464293" y="2097325"/>
          <a:ext cx="1382831" cy="1382831"/>
        </a:xfrm>
        <a:prstGeom prst="ellipse">
          <a:avLst/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dirty="0" smtClean="0"/>
            <a:t>Le tecnologie sono un elemento naturale</a:t>
          </a:r>
          <a:endParaRPr lang="it-IT" sz="1800" kern="1200" dirty="0"/>
        </a:p>
      </dsp:txBody>
      <dsp:txXfrm>
        <a:off x="4666804" y="2299836"/>
        <a:ext cx="977809" cy="977809"/>
      </dsp:txXfrm>
    </dsp:sp>
    <dsp:sp modelId="{637DFC78-4459-40E4-B7F1-0096B2B1F4CF}">
      <dsp:nvSpPr>
        <dsp:cNvPr id="0" name=""/>
        <dsp:cNvSpPr/>
      </dsp:nvSpPr>
      <dsp:spPr>
        <a:xfrm>
          <a:off x="2368924" y="4192694"/>
          <a:ext cx="1382831" cy="1382831"/>
        </a:xfrm>
        <a:prstGeom prst="ellipse">
          <a:avLst/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900" kern="1200" dirty="0" smtClean="0"/>
            <a:t>È sempre connesso</a:t>
          </a:r>
          <a:endParaRPr lang="it-IT" sz="1900" kern="1200" dirty="0"/>
        </a:p>
      </dsp:txBody>
      <dsp:txXfrm>
        <a:off x="2571435" y="4395205"/>
        <a:ext cx="977809" cy="977809"/>
      </dsp:txXfrm>
    </dsp:sp>
    <dsp:sp modelId="{CA36E6C5-529C-4CB7-8F52-D34996CFE69F}">
      <dsp:nvSpPr>
        <dsp:cNvPr id="0" name=""/>
        <dsp:cNvSpPr/>
      </dsp:nvSpPr>
      <dsp:spPr>
        <a:xfrm>
          <a:off x="273555" y="2097325"/>
          <a:ext cx="1382831" cy="1382831"/>
        </a:xfrm>
        <a:prstGeom prst="ellipse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smtClean="0"/>
            <a:t>Sono  molto operativi</a:t>
          </a:r>
          <a:endParaRPr lang="it-IT" sz="2000" kern="1200" dirty="0"/>
        </a:p>
      </dsp:txBody>
      <dsp:txXfrm>
        <a:off x="476066" y="2299836"/>
        <a:ext cx="977809" cy="97780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F56143-14CA-4366-AD2A-EC43E8231910}">
      <dsp:nvSpPr>
        <dsp:cNvPr id="0" name=""/>
        <dsp:cNvSpPr/>
      </dsp:nvSpPr>
      <dsp:spPr>
        <a:xfrm rot="16200000">
          <a:off x="20" y="373"/>
          <a:ext cx="1959244" cy="1959244"/>
        </a:xfrm>
        <a:prstGeom prst="down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300" kern="1200" dirty="0" smtClean="0"/>
            <a:t>Nativi digitali</a:t>
          </a:r>
          <a:endParaRPr lang="it-IT" sz="2300" kern="1200" dirty="0"/>
        </a:p>
      </dsp:txBody>
      <dsp:txXfrm rot="5400000">
        <a:off x="20" y="490184"/>
        <a:ext cx="1616376" cy="979622"/>
      </dsp:txXfrm>
    </dsp:sp>
    <dsp:sp modelId="{5E37033E-E5B8-4ACE-B41B-D437841BDE51}">
      <dsp:nvSpPr>
        <dsp:cNvPr id="0" name=""/>
        <dsp:cNvSpPr/>
      </dsp:nvSpPr>
      <dsp:spPr>
        <a:xfrm rot="5400000">
          <a:off x="2168875" y="747"/>
          <a:ext cx="1959244" cy="1959244"/>
        </a:xfrm>
        <a:prstGeom prst="down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300" kern="1200" dirty="0" smtClean="0"/>
            <a:t>Immigrati digitali</a:t>
          </a:r>
          <a:endParaRPr lang="it-IT" sz="2300" kern="1200" dirty="0"/>
        </a:p>
      </dsp:txBody>
      <dsp:txXfrm rot="-5400000">
        <a:off x="2511743" y="490558"/>
        <a:ext cx="1616376" cy="97962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8FDEA5-D362-4450-9CCE-66B3DF1608D5}">
      <dsp:nvSpPr>
        <dsp:cNvPr id="0" name=""/>
        <dsp:cNvSpPr/>
      </dsp:nvSpPr>
      <dsp:spPr>
        <a:xfrm>
          <a:off x="2010690" y="2520279"/>
          <a:ext cx="171797" cy="742480"/>
        </a:xfrm>
        <a:custGeom>
          <a:avLst/>
          <a:gdLst/>
          <a:ahLst/>
          <a:cxnLst/>
          <a:rect l="0" t="0" r="0" b="0"/>
          <a:pathLst>
            <a:path>
              <a:moveTo>
                <a:pt x="171797" y="0"/>
              </a:moveTo>
              <a:lnTo>
                <a:pt x="171797" y="742480"/>
              </a:lnTo>
              <a:lnTo>
                <a:pt x="0" y="74248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115D2F-5740-4606-9194-E999130BD717}">
      <dsp:nvSpPr>
        <dsp:cNvPr id="0" name=""/>
        <dsp:cNvSpPr/>
      </dsp:nvSpPr>
      <dsp:spPr>
        <a:xfrm>
          <a:off x="4364976" y="1646089"/>
          <a:ext cx="645749" cy="495073"/>
        </a:xfrm>
        <a:custGeom>
          <a:avLst/>
          <a:gdLst/>
          <a:ahLst/>
          <a:cxnLst/>
          <a:rect l="0" t="0" r="0" b="0"/>
          <a:pathLst>
            <a:path>
              <a:moveTo>
                <a:pt x="645749" y="0"/>
              </a:moveTo>
              <a:lnTo>
                <a:pt x="645749" y="495073"/>
              </a:lnTo>
              <a:lnTo>
                <a:pt x="0" y="49507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307A43-FA66-4D52-891D-2403ECFE1B1F}">
      <dsp:nvSpPr>
        <dsp:cNvPr id="0" name=""/>
        <dsp:cNvSpPr/>
      </dsp:nvSpPr>
      <dsp:spPr>
        <a:xfrm>
          <a:off x="5010725" y="1646089"/>
          <a:ext cx="2344433" cy="2417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63816"/>
              </a:lnTo>
              <a:lnTo>
                <a:pt x="2344433" y="2263816"/>
              </a:lnTo>
              <a:lnTo>
                <a:pt x="2344433" y="241782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B1369C-BE48-4F98-8122-9DA2B4B4E02A}">
      <dsp:nvSpPr>
        <dsp:cNvPr id="0" name=""/>
        <dsp:cNvSpPr/>
      </dsp:nvSpPr>
      <dsp:spPr>
        <a:xfrm>
          <a:off x="5010725" y="1646089"/>
          <a:ext cx="233381" cy="2417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63816"/>
              </a:lnTo>
              <a:lnTo>
                <a:pt x="233381" y="2263816"/>
              </a:lnTo>
              <a:lnTo>
                <a:pt x="233381" y="241782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7175D8-B89A-4DA2-B679-AC475713747B}">
      <dsp:nvSpPr>
        <dsp:cNvPr id="0" name=""/>
        <dsp:cNvSpPr/>
      </dsp:nvSpPr>
      <dsp:spPr>
        <a:xfrm>
          <a:off x="2878508" y="1646089"/>
          <a:ext cx="2132216" cy="2417820"/>
        </a:xfrm>
        <a:custGeom>
          <a:avLst/>
          <a:gdLst/>
          <a:ahLst/>
          <a:cxnLst/>
          <a:rect l="0" t="0" r="0" b="0"/>
          <a:pathLst>
            <a:path>
              <a:moveTo>
                <a:pt x="2132216" y="0"/>
              </a:moveTo>
              <a:lnTo>
                <a:pt x="2132216" y="2263816"/>
              </a:lnTo>
              <a:lnTo>
                <a:pt x="0" y="2263816"/>
              </a:lnTo>
              <a:lnTo>
                <a:pt x="0" y="241782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32834C-0A2B-4E71-948E-652A556F7E6E}">
      <dsp:nvSpPr>
        <dsp:cNvPr id="0" name=""/>
        <dsp:cNvSpPr/>
      </dsp:nvSpPr>
      <dsp:spPr>
        <a:xfrm>
          <a:off x="3762965" y="244194"/>
          <a:ext cx="2495518" cy="140189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200" kern="1200" dirty="0" smtClean="0"/>
            <a:t>Nativi digitali</a:t>
          </a:r>
          <a:endParaRPr lang="it-IT" sz="3200" kern="1200" dirty="0"/>
        </a:p>
      </dsp:txBody>
      <dsp:txXfrm>
        <a:off x="3762965" y="244194"/>
        <a:ext cx="2495518" cy="1401894"/>
      </dsp:txXfrm>
    </dsp:sp>
    <dsp:sp modelId="{6C67B434-4CF4-4C18-BED1-A13A0A0A95EE}">
      <dsp:nvSpPr>
        <dsp:cNvPr id="0" name=""/>
        <dsp:cNvSpPr/>
      </dsp:nvSpPr>
      <dsp:spPr>
        <a:xfrm>
          <a:off x="1754802" y="4063909"/>
          <a:ext cx="2247411" cy="93629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dirty="0" smtClean="0"/>
            <a:t>Società del multischermo interattivo</a:t>
          </a:r>
          <a:endParaRPr lang="it-IT" sz="1800" kern="1200" dirty="0"/>
        </a:p>
      </dsp:txBody>
      <dsp:txXfrm>
        <a:off x="1754802" y="4063909"/>
        <a:ext cx="2247411" cy="936290"/>
      </dsp:txXfrm>
    </dsp:sp>
    <dsp:sp modelId="{BBB5D491-4D9D-4B4E-9E33-DB1D01CE3A7B}">
      <dsp:nvSpPr>
        <dsp:cNvPr id="0" name=""/>
        <dsp:cNvSpPr/>
      </dsp:nvSpPr>
      <dsp:spPr>
        <a:xfrm>
          <a:off x="4310221" y="4063909"/>
          <a:ext cx="1867770" cy="94926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smtClean="0"/>
            <a:t>Cellulare: sms</a:t>
          </a:r>
        </a:p>
      </dsp:txBody>
      <dsp:txXfrm>
        <a:off x="4310221" y="4063909"/>
        <a:ext cx="1867770" cy="949263"/>
      </dsp:txXfrm>
    </dsp:sp>
    <dsp:sp modelId="{AAC8E412-F063-4919-8351-7004F8166623}">
      <dsp:nvSpPr>
        <dsp:cNvPr id="0" name=""/>
        <dsp:cNvSpPr/>
      </dsp:nvSpPr>
      <dsp:spPr>
        <a:xfrm>
          <a:off x="6485999" y="4063909"/>
          <a:ext cx="1738319" cy="97913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smtClean="0"/>
            <a:t>Computer: internet</a:t>
          </a:r>
          <a:endParaRPr lang="it-IT" sz="2000" kern="1200" dirty="0"/>
        </a:p>
      </dsp:txBody>
      <dsp:txXfrm>
        <a:off x="6485999" y="4063909"/>
        <a:ext cx="1738319" cy="979133"/>
      </dsp:txXfrm>
    </dsp:sp>
    <dsp:sp modelId="{8942BF61-9532-4F3A-BDFA-3245E9581420}">
      <dsp:nvSpPr>
        <dsp:cNvPr id="0" name=""/>
        <dsp:cNvSpPr/>
      </dsp:nvSpPr>
      <dsp:spPr>
        <a:xfrm>
          <a:off x="0" y="1762046"/>
          <a:ext cx="4364976" cy="75823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kern="1200" dirty="0" smtClean="0"/>
            <a:t>Nati dopo l’affermazione di internet</a:t>
          </a:r>
        </a:p>
      </dsp:txBody>
      <dsp:txXfrm>
        <a:off x="0" y="1762046"/>
        <a:ext cx="4364976" cy="758233"/>
      </dsp:txXfrm>
    </dsp:sp>
    <dsp:sp modelId="{939912E6-8518-4F68-B99D-BB65AE422ECC}">
      <dsp:nvSpPr>
        <dsp:cNvPr id="0" name=""/>
        <dsp:cNvSpPr/>
      </dsp:nvSpPr>
      <dsp:spPr>
        <a:xfrm>
          <a:off x="17649" y="2896085"/>
          <a:ext cx="1993041" cy="7333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500" kern="1200" dirty="0" smtClean="0"/>
            <a:t>sono del dicembre 1995-gennaio 1996 i primi browser commerciali</a:t>
          </a:r>
          <a:endParaRPr lang="it-IT" sz="1500" kern="1200" dirty="0"/>
        </a:p>
      </dsp:txBody>
      <dsp:txXfrm>
        <a:off x="17649" y="2896085"/>
        <a:ext cx="1993041" cy="73335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A86F49-4C94-4966-900A-BF52BA13BD79}">
      <dsp:nvSpPr>
        <dsp:cNvPr id="0" name=""/>
        <dsp:cNvSpPr/>
      </dsp:nvSpPr>
      <dsp:spPr>
        <a:xfrm rot="16200000">
          <a:off x="308" y="102615"/>
          <a:ext cx="3530958" cy="3539185"/>
        </a:xfrm>
        <a:prstGeom prst="up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/>
            <a:t>Noi adulti cerchiamo sempre un “manuale” o abbiamo bisogno di strumenti per </a:t>
          </a:r>
          <a:r>
            <a:rPr lang="it-IT" sz="1700" b="1" kern="1200" dirty="0" smtClean="0"/>
            <a:t>inquadrare concettualmente un oggetto di studio prima di dedicarci a esso</a:t>
          </a:r>
          <a:r>
            <a:rPr lang="it-IT" sz="1700" kern="1200" dirty="0" smtClean="0"/>
            <a:t>. </a:t>
          </a:r>
          <a:endParaRPr lang="it-IT" sz="1700" kern="1200" dirty="0"/>
        </a:p>
      </dsp:txBody>
      <dsp:txXfrm rot="5400000">
        <a:off x="614113" y="989467"/>
        <a:ext cx="2921267" cy="1765479"/>
      </dsp:txXfrm>
    </dsp:sp>
    <dsp:sp modelId="{8E70BA4C-4211-4756-B5C4-E51E142488BB}">
      <dsp:nvSpPr>
        <dsp:cNvPr id="0" name=""/>
        <dsp:cNvSpPr/>
      </dsp:nvSpPr>
      <dsp:spPr>
        <a:xfrm rot="5400000">
          <a:off x="3885557" y="102615"/>
          <a:ext cx="3530958" cy="3539185"/>
        </a:xfrm>
        <a:prstGeom prst="up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/>
            <a:t>I </a:t>
          </a:r>
          <a:r>
            <a:rPr lang="it-IT" sz="1700" kern="1200" dirty="0" err="1" smtClean="0"/>
            <a:t>digital</a:t>
          </a:r>
          <a:r>
            <a:rPr lang="it-IT" sz="1700" kern="1200" dirty="0" smtClean="0"/>
            <a:t> native stanno imparando a “navigare” tra i media in maniera </a:t>
          </a:r>
          <a:r>
            <a:rPr lang="it-IT" sz="1700" b="1" kern="1200" dirty="0" smtClean="0"/>
            <a:t>non lineare e creativa.</a:t>
          </a:r>
          <a:r>
            <a:rPr lang="it-IT" sz="1700" kern="1200" dirty="0" smtClean="0"/>
            <a:t> </a:t>
          </a:r>
          <a:endParaRPr lang="it-IT" sz="1700" kern="1200" dirty="0"/>
        </a:p>
      </dsp:txBody>
      <dsp:txXfrm rot="-5400000">
        <a:off x="3881444" y="989469"/>
        <a:ext cx="2921267" cy="176547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9EA75B-14C4-41B7-A6FA-985E4E1F9390}">
      <dsp:nvSpPr>
        <dsp:cNvPr id="0" name=""/>
        <dsp:cNvSpPr/>
      </dsp:nvSpPr>
      <dsp:spPr>
        <a:xfrm>
          <a:off x="2016208" y="792092"/>
          <a:ext cx="4516817" cy="4516720"/>
        </a:xfrm>
        <a:prstGeom prst="ellipse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dirty="0" smtClean="0"/>
            <a:t>Utilizzano una logica che è più vicina a quella “abduttiva” di </a:t>
          </a:r>
          <a:r>
            <a:rPr lang="it-IT" sz="1800" kern="1200" dirty="0" err="1" smtClean="0"/>
            <a:t>Peirce</a:t>
          </a:r>
          <a:r>
            <a:rPr lang="it-IT" sz="1800" kern="1200" dirty="0" smtClean="0"/>
            <a:t>, che non a quella induttiva/deduttiva di Galileo.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80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dirty="0" smtClean="0"/>
            <a:t> Utilizzano di differenti approcci al problema dato e di molteplici codici e piani di interpretazione per risolverlo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80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800" kern="1200" dirty="0" smtClean="0"/>
        </a:p>
      </dsp:txBody>
      <dsp:txXfrm>
        <a:off x="2677681" y="1453550"/>
        <a:ext cx="3193871" cy="3193804"/>
      </dsp:txXfrm>
    </dsp:sp>
    <dsp:sp modelId="{B6874344-B0F8-4140-8634-4ADBC436592C}">
      <dsp:nvSpPr>
        <dsp:cNvPr id="0" name=""/>
        <dsp:cNvSpPr/>
      </dsp:nvSpPr>
      <dsp:spPr>
        <a:xfrm>
          <a:off x="4241456" y="241139"/>
          <a:ext cx="502335" cy="50232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616AC5-6E52-4F04-A0F9-1563BDBC4E69}">
      <dsp:nvSpPr>
        <dsp:cNvPr id="0" name=""/>
        <dsp:cNvSpPr/>
      </dsp:nvSpPr>
      <dsp:spPr>
        <a:xfrm>
          <a:off x="3051980" y="4628057"/>
          <a:ext cx="363731" cy="36408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F8AA3F-0ADC-4AFF-A575-1267D6B306A2}">
      <dsp:nvSpPr>
        <dsp:cNvPr id="0" name=""/>
        <dsp:cNvSpPr/>
      </dsp:nvSpPr>
      <dsp:spPr>
        <a:xfrm>
          <a:off x="6471724" y="2279995"/>
          <a:ext cx="363731" cy="36408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92175E-9797-4C54-92BD-43A94E7257D5}">
      <dsp:nvSpPr>
        <dsp:cNvPr id="0" name=""/>
        <dsp:cNvSpPr/>
      </dsp:nvSpPr>
      <dsp:spPr>
        <a:xfrm>
          <a:off x="4731191" y="5015355"/>
          <a:ext cx="502335" cy="50232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6D2FBB-4189-4044-BB88-266A66C19315}">
      <dsp:nvSpPr>
        <dsp:cNvPr id="0" name=""/>
        <dsp:cNvSpPr/>
      </dsp:nvSpPr>
      <dsp:spPr>
        <a:xfrm>
          <a:off x="3155303" y="955055"/>
          <a:ext cx="363731" cy="36408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738D85-75D2-41D3-AB53-D297694B1CBA}">
      <dsp:nvSpPr>
        <dsp:cNvPr id="0" name=""/>
        <dsp:cNvSpPr/>
      </dsp:nvSpPr>
      <dsp:spPr>
        <a:xfrm>
          <a:off x="2008668" y="3037707"/>
          <a:ext cx="363731" cy="364081"/>
        </a:xfrm>
        <a:prstGeom prst="ellipse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21A4C3-BB5B-45FF-AE20-5F91C72BC17C}">
      <dsp:nvSpPr>
        <dsp:cNvPr id="0" name=""/>
        <dsp:cNvSpPr/>
      </dsp:nvSpPr>
      <dsp:spPr>
        <a:xfrm>
          <a:off x="-138198" y="0"/>
          <a:ext cx="3056459" cy="258860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dirty="0" smtClean="0"/>
            <a:t>Imparano dagli errori e attraverso l’esplorazione, non mediante un approccio logico-sistematico</a:t>
          </a:r>
          <a:endParaRPr lang="it-IT" sz="1800" kern="1200" dirty="0"/>
        </a:p>
      </dsp:txBody>
      <dsp:txXfrm>
        <a:off x="309410" y="379093"/>
        <a:ext cx="2161243" cy="1830420"/>
      </dsp:txXfrm>
    </dsp:sp>
    <dsp:sp modelId="{B8DD4D47-DAB1-4296-BE22-AB9B8EC7D0D5}">
      <dsp:nvSpPr>
        <dsp:cNvPr id="0" name=""/>
        <dsp:cNvSpPr/>
      </dsp:nvSpPr>
      <dsp:spPr>
        <a:xfrm>
          <a:off x="5544616" y="1008112"/>
          <a:ext cx="502335" cy="50232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DB7192-0244-4963-9812-3C514B7182C7}">
      <dsp:nvSpPr>
        <dsp:cNvPr id="0" name=""/>
        <dsp:cNvSpPr/>
      </dsp:nvSpPr>
      <dsp:spPr>
        <a:xfrm>
          <a:off x="425220" y="3636067"/>
          <a:ext cx="908067" cy="90809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ACA347-53A5-4E0D-B9A2-10628F4029E5}">
      <dsp:nvSpPr>
        <dsp:cNvPr id="0" name=""/>
        <dsp:cNvSpPr/>
      </dsp:nvSpPr>
      <dsp:spPr>
        <a:xfrm>
          <a:off x="6336699" y="2304259"/>
          <a:ext cx="2390490" cy="2578602"/>
        </a:xfrm>
        <a:prstGeom prst="ellipse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>
              <a:solidFill>
                <a:schemeClr val="tx1"/>
              </a:solidFill>
            </a:rPr>
            <a:t>Apprendono per esperienza e per approssimazioni </a:t>
          </a:r>
          <a:r>
            <a:rPr lang="it-IT" sz="1700" kern="1200" dirty="0" err="1" smtClean="0">
              <a:solidFill>
                <a:schemeClr val="tx1"/>
              </a:solidFill>
            </a:rPr>
            <a:t>successiv</a:t>
          </a:r>
          <a:endParaRPr lang="it-IT" sz="1700" kern="1200" dirty="0">
            <a:solidFill>
              <a:schemeClr val="tx1"/>
            </a:solidFill>
          </a:endParaRPr>
        </a:p>
      </dsp:txBody>
      <dsp:txXfrm>
        <a:off x="6686778" y="2681887"/>
        <a:ext cx="1690332" cy="1823346"/>
      </dsp:txXfrm>
    </dsp:sp>
    <dsp:sp modelId="{3EA80620-1F0B-428C-9D72-CB3E3329AA46}">
      <dsp:nvSpPr>
        <dsp:cNvPr id="0" name=""/>
        <dsp:cNvSpPr/>
      </dsp:nvSpPr>
      <dsp:spPr>
        <a:xfrm>
          <a:off x="6577410" y="0"/>
          <a:ext cx="1461087" cy="1798470"/>
        </a:xfrm>
        <a:prstGeom prst="ellipse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A0E22D-9572-4B9F-B91E-08A563AF007C}">
      <dsp:nvSpPr>
        <dsp:cNvPr id="0" name=""/>
        <dsp:cNvSpPr/>
      </dsp:nvSpPr>
      <dsp:spPr>
        <a:xfrm>
          <a:off x="79969" y="4716702"/>
          <a:ext cx="363731" cy="36408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7BAF45-245E-4502-9E9C-17D98D17B07C}">
      <dsp:nvSpPr>
        <dsp:cNvPr id="0" name=""/>
        <dsp:cNvSpPr/>
      </dsp:nvSpPr>
      <dsp:spPr>
        <a:xfrm>
          <a:off x="3707200" y="4198546"/>
          <a:ext cx="363731" cy="36408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3FF0CA-561C-4A12-AFF1-DD1227345BF5}">
      <dsp:nvSpPr>
        <dsp:cNvPr id="0" name=""/>
        <dsp:cNvSpPr/>
      </dsp:nvSpPr>
      <dsp:spPr>
        <a:xfrm>
          <a:off x="610850" y="-11051"/>
          <a:ext cx="2042115" cy="2018104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E2AD62-29C3-4940-8392-7247F71F1C01}">
      <dsp:nvSpPr>
        <dsp:cNvPr id="0" name=""/>
        <dsp:cNvSpPr/>
      </dsp:nvSpPr>
      <dsp:spPr>
        <a:xfrm>
          <a:off x="1050117" y="765085"/>
          <a:ext cx="1165795" cy="3727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100" kern="1200" dirty="0" smtClean="0"/>
            <a:t>Approccio open source</a:t>
          </a:r>
          <a:endParaRPr lang="it-IT" sz="1100" kern="1200" dirty="0"/>
        </a:p>
      </dsp:txBody>
      <dsp:txXfrm>
        <a:off x="1050117" y="765085"/>
        <a:ext cx="1165795" cy="372786"/>
      </dsp:txXfrm>
    </dsp:sp>
    <dsp:sp modelId="{024ADF89-C007-4CCE-859B-59F7F9D8C49B}">
      <dsp:nvSpPr>
        <dsp:cNvPr id="0" name=""/>
        <dsp:cNvSpPr/>
      </dsp:nvSpPr>
      <dsp:spPr>
        <a:xfrm>
          <a:off x="-70012" y="1115118"/>
          <a:ext cx="2245261" cy="2172490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19531F-8E71-481E-8FFC-6C05F33461BF}">
      <dsp:nvSpPr>
        <dsp:cNvPr id="0" name=""/>
        <dsp:cNvSpPr/>
      </dsp:nvSpPr>
      <dsp:spPr>
        <a:xfrm>
          <a:off x="284083" y="1955219"/>
          <a:ext cx="1396105" cy="3727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100" kern="1200" dirty="0" smtClean="0"/>
            <a:t>Condividono musica</a:t>
          </a:r>
          <a:endParaRPr lang="it-IT" sz="1100" kern="1200" dirty="0"/>
        </a:p>
      </dsp:txBody>
      <dsp:txXfrm>
        <a:off x="284083" y="1955219"/>
        <a:ext cx="1396105" cy="372786"/>
      </dsp:txXfrm>
    </dsp:sp>
    <dsp:sp modelId="{479A94A7-DE35-4D59-B462-17F761A30C99}">
      <dsp:nvSpPr>
        <dsp:cNvPr id="0" name=""/>
        <dsp:cNvSpPr/>
      </dsp:nvSpPr>
      <dsp:spPr>
        <a:xfrm>
          <a:off x="700073" y="2445267"/>
          <a:ext cx="1777773" cy="2017777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394FC1-2335-46A4-8029-44E3391E8E40}">
      <dsp:nvSpPr>
        <dsp:cNvPr id="0" name=""/>
        <dsp:cNvSpPr/>
      </dsp:nvSpPr>
      <dsp:spPr>
        <a:xfrm>
          <a:off x="910102" y="3215355"/>
          <a:ext cx="1305809" cy="3727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100" kern="1200" dirty="0" smtClean="0"/>
            <a:t>Esperienze on line</a:t>
          </a:r>
          <a:endParaRPr lang="it-IT" sz="1100" kern="1200" dirty="0"/>
        </a:p>
      </dsp:txBody>
      <dsp:txXfrm>
        <a:off x="910102" y="3215355"/>
        <a:ext cx="1305809" cy="37278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902013-A642-4FE7-8261-3F85677C35F6}">
      <dsp:nvSpPr>
        <dsp:cNvPr id="0" name=""/>
        <dsp:cNvSpPr/>
      </dsp:nvSpPr>
      <dsp:spPr>
        <a:xfrm>
          <a:off x="1883203" y="2911375"/>
          <a:ext cx="2437272" cy="2326680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kern="1200" dirty="0" smtClean="0"/>
            <a:t>traghettare in digitale la memoria analogica della cultura dell’Homo sapiens 1.0 </a:t>
          </a:r>
          <a:endParaRPr lang="it-IT" sz="1600" kern="1200" dirty="0"/>
        </a:p>
      </dsp:txBody>
      <dsp:txXfrm>
        <a:off x="2280199" y="3290357"/>
        <a:ext cx="1643280" cy="1568716"/>
      </dsp:txXfrm>
    </dsp:sp>
    <dsp:sp modelId="{F808FFA5-113B-45B2-A991-E25AC44EB313}">
      <dsp:nvSpPr>
        <dsp:cNvPr id="0" name=""/>
        <dsp:cNvSpPr/>
      </dsp:nvSpPr>
      <dsp:spPr>
        <a:xfrm>
          <a:off x="1951410" y="3891997"/>
          <a:ext cx="248751" cy="21439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5D0816-3B00-45F0-BCD4-9EECB177D7AD}">
      <dsp:nvSpPr>
        <dsp:cNvPr id="0" name=""/>
        <dsp:cNvSpPr/>
      </dsp:nvSpPr>
      <dsp:spPr>
        <a:xfrm>
          <a:off x="-80102" y="988501"/>
          <a:ext cx="2445006" cy="2546255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1000" b="-31000"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8B8EB2-E2BA-4E05-B902-7D22A1DC4697}">
      <dsp:nvSpPr>
        <dsp:cNvPr id="0" name=""/>
        <dsp:cNvSpPr/>
      </dsp:nvSpPr>
      <dsp:spPr>
        <a:xfrm>
          <a:off x="1526491" y="3689219"/>
          <a:ext cx="248751" cy="21439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6B3178-A5AA-42A8-BC99-13346EB60D71}">
      <dsp:nvSpPr>
        <dsp:cNvPr id="0" name=""/>
        <dsp:cNvSpPr/>
      </dsp:nvSpPr>
      <dsp:spPr>
        <a:xfrm>
          <a:off x="4812909" y="1464269"/>
          <a:ext cx="2590753" cy="2331021"/>
        </a:xfrm>
        <a:prstGeom prst="hexagon">
          <a:avLst>
            <a:gd name="adj" fmla="val 25000"/>
            <a:gd name="vf" fmla="val 115470"/>
          </a:avLst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2860" rIns="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dirty="0" smtClean="0"/>
            <a:t>la cultura scritta sta cambiando forma </a:t>
          </a:r>
          <a:endParaRPr lang="it-IT" sz="1800" kern="1200" dirty="0"/>
        </a:p>
      </dsp:txBody>
      <dsp:txXfrm>
        <a:off x="5223057" y="1833298"/>
        <a:ext cx="1770457" cy="1592963"/>
      </dsp:txXfrm>
    </dsp:sp>
    <dsp:sp modelId="{5AE18AFF-DDAD-425A-B5C8-0BB92131C8DD}">
      <dsp:nvSpPr>
        <dsp:cNvPr id="0" name=""/>
        <dsp:cNvSpPr/>
      </dsp:nvSpPr>
      <dsp:spPr>
        <a:xfrm>
          <a:off x="5158718" y="3665505"/>
          <a:ext cx="248751" cy="21439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4BEE7B-5CB5-44F0-9E8F-BD2A2784E13F}">
      <dsp:nvSpPr>
        <dsp:cNvPr id="0" name=""/>
        <dsp:cNvSpPr/>
      </dsp:nvSpPr>
      <dsp:spPr>
        <a:xfrm>
          <a:off x="4324809" y="3406283"/>
          <a:ext cx="2124596" cy="1831772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12AE7B5-5869-45DA-B05E-0D0F3AB6DFC3}">
      <dsp:nvSpPr>
        <dsp:cNvPr id="0" name=""/>
        <dsp:cNvSpPr/>
      </dsp:nvSpPr>
      <dsp:spPr>
        <a:xfrm>
          <a:off x="5571540" y="3891997"/>
          <a:ext cx="248751" cy="21439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9A28E2-5FA3-4FEE-A996-87D455521C37}">
      <dsp:nvSpPr>
        <dsp:cNvPr id="0" name=""/>
        <dsp:cNvSpPr/>
      </dsp:nvSpPr>
      <dsp:spPr>
        <a:xfrm>
          <a:off x="1956916" y="0"/>
          <a:ext cx="3256113" cy="3033653"/>
        </a:xfrm>
        <a:prstGeom prst="hexagon">
          <a:avLst>
            <a:gd name="adj" fmla="val 25000"/>
            <a:gd name="vf" fmla="val 115470"/>
          </a:avLst>
        </a:prstGeom>
        <a:solidFill>
          <a:srgbClr val="00B05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5400" rIns="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smtClean="0"/>
            <a:t>Come stabilire un linguaggio comune, come entrare in contatto nella scuola ma anche nella vita con loro?</a:t>
          </a:r>
        </a:p>
      </dsp:txBody>
      <dsp:txXfrm>
        <a:off x="2481063" y="488337"/>
        <a:ext cx="2207819" cy="2056979"/>
      </dsp:txXfrm>
    </dsp:sp>
    <dsp:sp modelId="{A7D10139-2812-42B0-8F7E-E1508F0B3AC8}">
      <dsp:nvSpPr>
        <dsp:cNvPr id="0" name=""/>
        <dsp:cNvSpPr/>
      </dsp:nvSpPr>
      <dsp:spPr>
        <a:xfrm>
          <a:off x="3336556" y="1116027"/>
          <a:ext cx="248751" cy="21439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E8AE42-FA22-4B83-836C-E083F4F67AF9}">
      <dsp:nvSpPr>
        <dsp:cNvPr id="0" name=""/>
        <dsp:cNvSpPr/>
      </dsp:nvSpPr>
      <dsp:spPr>
        <a:xfrm>
          <a:off x="4976110" y="0"/>
          <a:ext cx="2124596" cy="1831772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9432A2-2EC0-4D0D-8D1C-90F638E2AF00}">
      <dsp:nvSpPr>
        <dsp:cNvPr id="0" name=""/>
        <dsp:cNvSpPr/>
      </dsp:nvSpPr>
      <dsp:spPr>
        <a:xfrm>
          <a:off x="3769036" y="879856"/>
          <a:ext cx="248751" cy="21439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arrow1">
  <dgm:title val=""/>
  <dgm:desc val=""/>
  <dgm:catLst>
    <dgm:cat type="relationship" pri="7000"/>
    <dgm:cat type="process" pri="3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0.1"/>
          <dgm:constr type="diam" refType="w" refFor="ch" refPtType="node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"/>
        </dgm:constrLst>
      </dgm:if>
      <dgm:if name="Name13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15"/>
        </dgm:constrLst>
      </dgm:if>
      <dgm:if name="Name14" axis="ch" ptType="node" func="cnt" op="equ" val="10">
        <dgm:constrLst>
          <dgm:constr type="primFontSz" for="ch" ptType="node" op="lte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else name="Name1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35"/>
        </dgm:constrLst>
      </dgm:else>
    </dgm:choose>
    <dgm:ruleLst/>
    <dgm:forEach name="Name16" axis="ch" ptType="node">
      <dgm:layoutNode name="arrow">
        <dgm:varLst>
          <dgm:bulletEnabled val="1"/>
        </dgm:varLst>
        <dgm:alg type="tx"/>
        <dgm:shape xmlns:r="http://schemas.openxmlformats.org/officeDocument/2006/relationships" type="up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9/3/layout/CircleRelationship">
  <dgm:title val=""/>
  <dgm:desc val=""/>
  <dgm:catLst>
    <dgm:cat type="relationship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clrData>
  <dgm:layoutNode name="Name0">
    <dgm:varLst>
      <dgm:chMax val="1"/>
      <dgm:chPref val="1"/>
    </dgm:varLst>
    <dgm:shape xmlns:r="http://schemas.openxmlformats.org/officeDocument/2006/relationships" r:blip="">
      <dgm:adjLst/>
    </dgm:shape>
    <dgm:choose name="Name1">
      <dgm:if name="Name2" axis="ch ch" ptType="node node" func="cnt" op="equ" val="0">
        <dgm:alg type="composite">
          <dgm:param type="ar" val="0.98"/>
        </dgm:alg>
        <dgm:constrLst>
          <dgm:constr type="primFontSz" for="des" ptType="node" op="equ" val="65"/>
          <dgm:constr type="l" for="ch" forName="Parent" refType="w" fact="0"/>
          <dgm:constr type="t" for="ch" forName="Parent" refType="h" fact="0.039"/>
          <dgm:constr type="w" for="ch" forName="Parent" refType="w" fact="0.8734"/>
          <dgm:constr type="h" for="ch" forName="Parent" refType="h" fact="0.856"/>
          <dgm:constr type="l" for="ch" forName="Accent1" refType="w" fact="0.4984"/>
          <dgm:constr type="t" for="ch" forName="Accent1" refType="h" fact="0"/>
          <dgm:constr type="w" for="ch" forName="Accent1" refType="w" fact="0.0972"/>
          <dgm:constr type="h" for="ch" forName="Accent1" refType="h" fact="0.0952"/>
          <dgm:constr type="l" for="ch" forName="Accent2" refType="w" fact="0.2684"/>
          <dgm:constr type="t" for="ch" forName="Accent2" refType="h" fact="0.8314"/>
          <dgm:constr type="w" for="ch" forName="Accent2" refType="w" fact="0.0704"/>
          <dgm:constr type="h" for="ch" forName="Accent2" refType="h" fact="0.069"/>
          <dgm:constr type="l" for="ch" forName="Accent3" refType="w" fact="0.9296"/>
          <dgm:constr type="t" for="ch" forName="Accent3" refType="h" fact="0.3864"/>
          <dgm:constr type="w" for="ch" forName="Accent3" refType="w" fact="0.0704"/>
          <dgm:constr type="h" for="ch" forName="Accent3" refType="h" fact="0.069"/>
          <dgm:constr type="l" for="ch" forName="Accent4" refType="w" fact="0.5931"/>
          <dgm:constr type="t" for="ch" forName="Accent4" refType="h" fact="0.9048"/>
          <dgm:constr type="w" for="ch" forName="Accent4" refType="w" fact="0.0972"/>
          <dgm:constr type="h" for="ch" forName="Accent4" refType="h" fact="0.0952"/>
          <dgm:constr type="l" for="ch" forName="Accent5" refType="w" fact="0.2883"/>
          <dgm:constr type="t" for="ch" forName="Accent5" refType="h" fact="0.1353"/>
          <dgm:constr type="w" for="ch" forName="Accent5" refType="w" fact="0.0704"/>
          <dgm:constr type="h" for="ch" forName="Accent5" refType="h" fact="0.069"/>
          <dgm:constr type="l" for="ch" forName="Accent6" refType="w" fact="0.0666"/>
          <dgm:constr type="t" for="ch" forName="Accent6" refType="h" fact="0.53"/>
          <dgm:constr type="w" for="ch" forName="Accent6" refType="w" fact="0.0704"/>
          <dgm:constr type="h" for="ch" forName="Accent6" refType="h" fact="0.069"/>
        </dgm:constrLst>
      </dgm:if>
      <dgm:if name="Name3" axis="ch ch" ptType="node node" func="cnt" op="equ" val="1">
        <dgm:alg type="composite">
          <dgm:param type="ar" val="1.2476"/>
        </dgm:alg>
        <dgm:constrLst>
          <dgm:constr type="primFontSz" for="des" ptType="node" op="equ" val="65"/>
          <dgm:constr type="l" for="ch" forName="Parent" refType="w" fact="0.2145"/>
          <dgm:constr type="t" for="ch" forName="Parent" refType="h" fact="0.039"/>
          <dgm:constr type="w" for="ch" forName="Parent" refType="w" fact="0.6861"/>
          <dgm:constr type="h" for="ch" forName="Parent" refType="h" fact="0.856"/>
          <dgm:constr type="l" for="ch" forName="Accent8" refType="w" fact="0.0262"/>
          <dgm:constr type="t" for="ch" forName="Accent8" refType="h" fact="0.6434"/>
          <dgm:constr type="w" for="ch" forName="Accent8" refType="w" fact="0.138"/>
          <dgm:constr type="h" for="ch" forName="Accent8" refType="h" fact="0.1721"/>
          <dgm:constr type="l" for="ch" forName="Accent1" refType="w" fact="0.6059"/>
          <dgm:constr type="t" for="ch" forName="Accent1" refType="h" fact="0"/>
          <dgm:constr type="w" for="ch" forName="Accent1" refType="w" fact="0.0763"/>
          <dgm:constr type="h" for="ch" forName="Accent1" refType="h" fact="0.0952"/>
          <dgm:constr type="l" for="ch" forName="Accent2" refType="w" fact="0.4253"/>
          <dgm:constr type="t" for="ch" forName="Accent2" refType="h" fact="0.8314"/>
          <dgm:constr type="w" for="ch" forName="Accent2" refType="w" fact="0.0553"/>
          <dgm:constr type="h" for="ch" forName="Accent2" refType="h" fact="0.069"/>
          <dgm:constr type="l" for="ch" forName="Accent3" refType="w" fact="0.9447"/>
          <dgm:constr type="t" for="ch" forName="Accent3" refType="h" fact="0.3864"/>
          <dgm:constr type="w" for="ch" forName="Accent3" refType="w" fact="0.0553"/>
          <dgm:constr type="h" for="ch" forName="Accent3" refType="h" fact="0.069"/>
          <dgm:constr type="l" for="ch" forName="Child1" refType="w" fact="0"/>
          <dgm:constr type="t" for="ch" forName="Child1" refType="h" fact="0.1935"/>
          <dgm:constr type="w" for="ch" forName="Child1" refType="w" fact="0.2789"/>
          <dgm:constr type="h" for="ch" forName="Child1" refType="h" fact="0.3479"/>
          <dgm:constr type="l" for="ch" forName="Accent4" refType="w" fact="0.6803"/>
          <dgm:constr type="t" for="ch" forName="Accent4" refType="h" fact="0.9048"/>
          <dgm:constr type="w" for="ch" forName="Accent4" refType="w" fact="0.0763"/>
          <dgm:constr type="h" for="ch" forName="Accent4" refType="h" fact="0.0952"/>
          <dgm:constr type="l" for="ch" forName="Accent7" refType="w" fact="0.5287"/>
          <dgm:constr type="t" for="ch" forName="Accent7" refType="h" fact="0.1383"/>
          <dgm:constr type="w" for="ch" forName="Accent7" refType="w" fact="0.0763"/>
          <dgm:constr type="h" for="ch" forName="Accent7" refType="h" fact="0.0952"/>
          <dgm:constr type="l" for="ch" forName="Accent5" refType="w" fact="0.4409"/>
          <dgm:constr type="t" for="ch" forName="Accent5" refType="h" fact="0.1353"/>
          <dgm:constr type="w" for="ch" forName="Accent5" refType="w" fact="0.0553"/>
          <dgm:constr type="h" for="ch" forName="Accent5" refType="h" fact="0.069"/>
          <dgm:constr type="l" for="ch" forName="Accent6" refType="w" fact="0.2668"/>
          <dgm:constr type="t" for="ch" forName="Accent6" refType="h" fact="0.53"/>
          <dgm:constr type="w" for="ch" forName="Accent6" refType="w" fact="0.0553"/>
          <dgm:constr type="h" for="ch" forName="Accent6" refType="h" fact="0.069"/>
        </dgm:constrLst>
      </dgm:if>
      <dgm:if name="Name4" axis="ch ch" ptType="node node" func="cnt" op="equ" val="2">
        <dgm:alg type="composite">
          <dgm:param type="ar" val="1.592"/>
        </dgm:alg>
        <dgm:constrLst>
          <dgm:constr type="primFontSz" for="des" ptType="node" op="equ" val="65"/>
          <dgm:constr type="l" for="ch" forName="Parent" refType="w" fact="0.1886"/>
          <dgm:constr type="t" for="ch" forName="Parent" refType="h" fact="0.039"/>
          <dgm:constr type="w" for="ch" forName="Parent" refType="w" fact="0.5377"/>
          <dgm:constr type="h" for="ch" forName="Parent" refType="h" fact="0.856"/>
          <dgm:constr type="l" for="ch" forName="Accent8" refType="w" fact="0.0411"/>
          <dgm:constr type="t" for="ch" forName="Accent8" refType="h" fact="0.6434"/>
          <dgm:constr type="w" for="ch" forName="Accent8" refType="w" fact="0.1081"/>
          <dgm:constr type="h" for="ch" forName="Accent8" refType="h" fact="0.1721"/>
          <dgm:constr type="l" for="ch" forName="Accent1" refType="w" fact="0.4954"/>
          <dgm:constr type="t" for="ch" forName="Accent1" refType="h" fact="0"/>
          <dgm:constr type="w" for="ch" forName="Accent1" refType="w" fact="0.0598"/>
          <dgm:constr type="h" for="ch" forName="Accent1" refType="h" fact="0.0952"/>
          <dgm:constr type="l" for="ch" forName="Accent2" refType="w" fact="0.3538"/>
          <dgm:constr type="t" for="ch" forName="Accent2" refType="h" fact="0.8314"/>
          <dgm:constr type="w" for="ch" forName="Accent2" refType="w" fact="0.0433"/>
          <dgm:constr type="h" for="ch" forName="Accent2" refType="h" fact="0.069"/>
          <dgm:constr type="l" for="ch" forName="Accent3" refType="w" fact="0.7609"/>
          <dgm:constr type="t" for="ch" forName="Accent3" refType="h" fact="0.3864"/>
          <dgm:constr type="w" for="ch" forName="Accent3" refType="w" fact="0.0433"/>
          <dgm:constr type="h" for="ch" forName="Accent3" refType="h" fact="0.069"/>
          <dgm:constr type="l" for="ch" forName="Accent9" refType="w" fact="0.6839"/>
          <dgm:constr type="t" for="ch" forName="Accent9" refType="h" fact="0.27"/>
          <dgm:constr type="w" for="ch" forName="Accent9" refType="w" fact="0.0598"/>
          <dgm:constr type="h" for="ch" forName="Accent9" refType="h" fact="0.0952"/>
          <dgm:constr type="l" for="ch" forName="Child1" refType="w" fact="0.0206"/>
          <dgm:constr type="t" for="ch" forName="Child1" refType="h" fact="0.1935"/>
          <dgm:constr type="w" for="ch" forName="Child1" refType="w" fact="0.2186"/>
          <dgm:constr type="h" for="ch" forName="Child1" refType="h" fact="0.3479"/>
          <dgm:constr type="l" for="ch" forName="Child2" refType="w" fact="0.7814"/>
          <dgm:constr type="t" for="ch" forName="Child2" refType="h" fact="0.0298"/>
          <dgm:constr type="w" for="ch" forName="Child2" refType="w" fact="0.2186"/>
          <dgm:constr type="h" for="ch" forName="Child2" refType="h" fact="0.3479"/>
          <dgm:constr type="l" for="ch" forName="Accent10" refType="w" fact="0"/>
          <dgm:constr type="t" for="ch" forName="Accent10" refType="h" fact="0.8482"/>
          <dgm:constr type="w" for="ch" forName="Accent10" refType="w" fact="0.0433"/>
          <dgm:constr type="h" for="ch" forName="Accent10" refType="h" fact="0.069"/>
          <dgm:constr type="l" for="ch" forName="Accent11" refType="w" fact="0.4318"/>
          <dgm:constr type="t" for="ch" forName="Accent11" refType="h" fact="0.75"/>
          <dgm:constr type="w" for="ch" forName="Accent11" refType="w" fact="0.0433"/>
          <dgm:constr type="h" for="ch" forName="Accent11" refType="h" fact="0.069"/>
          <dgm:constr type="l" for="ch" forName="Accent7" refType="w" fact="0.4349"/>
          <dgm:constr type="t" for="ch" forName="Accent7" refType="h" fact="0.1383"/>
          <dgm:constr type="w" for="ch" forName="Accent7" refType="w" fact="0.0598"/>
          <dgm:constr type="h" for="ch" forName="Accent7" refType="h" fact="0.0952"/>
          <dgm:constr type="l" for="ch" forName="Accent5" refType="w" fact="0.3661"/>
          <dgm:constr type="t" for="ch" forName="Accent5" refType="h" fact="0.1353"/>
          <dgm:constr type="w" for="ch" forName="Accent5" refType="w" fact="0.0433"/>
          <dgm:constr type="h" for="ch" forName="Accent5" refType="h" fact="0.069"/>
          <dgm:constr type="l" for="ch" forName="Accent6" refType="w" fact="0.2296"/>
          <dgm:constr type="t" for="ch" forName="Accent6" refType="h" fact="0.53"/>
          <dgm:constr type="w" for="ch" forName="Accent6" refType="w" fact="0.0433"/>
          <dgm:constr type="h" for="ch" forName="Accent6" refType="h" fact="0.069"/>
          <dgm:constr type="l" for="ch" forName="Accent4" refType="w" fact="0.5537"/>
          <dgm:constr type="t" for="ch" forName="Accent4" refType="h" fact="0.9048"/>
          <dgm:constr type="w" for="ch" forName="Accent4" refType="w" fact="0.0598"/>
          <dgm:constr type="h" for="ch" forName="Accent4" refType="h" fact="0.0952"/>
        </dgm:constrLst>
      </dgm:if>
      <dgm:if name="Name5" axis="ch ch" ptType="node node" func="cnt" op="equ" val="3">
        <dgm:alg type="composite">
          <dgm:param type="ar" val="1.755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9"/>
          <dgm:constr type="w" for="ch" forName="Parent" refType="w" fact="0.4875"/>
          <dgm:constr type="h" for="ch" forName="Parent" refType="h" fact="0.856"/>
          <dgm:constr type="l" for="ch" forName="Accent8" refType="w" fact="0.0373"/>
          <dgm:constr type="t" for="ch" forName="Accent8" refType="h" fact="0.6434"/>
          <dgm:constr type="w" for="ch" forName="Accent8" refType="w" fact="0.098"/>
          <dgm:constr type="h" for="ch" forName="Accent8" refType="h" fact="0.1721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952"/>
          <dgm:constr type="l" for="ch" forName="Accent2" refType="w" fact="0.3209"/>
          <dgm:constr type="t" for="ch" forName="Accent2" refType="h" fact="0.8314"/>
          <dgm:constr type="w" for="ch" forName="Accent2" refType="w" fact="0.0393"/>
          <dgm:constr type="h" for="ch" forName="Accent2" refType="h" fact="0.069"/>
          <dgm:constr type="l" for="ch" forName="Accent3" refType="w" fact="0.6899"/>
          <dgm:constr type="t" for="ch" forName="Accent3" refType="h" fact="0.3864"/>
          <dgm:constr type="w" for="ch" forName="Accent3" refType="w" fact="0.0393"/>
          <dgm:constr type="h" for="ch" forName="Accent3" refType="h" fact="0.069"/>
          <dgm:constr type="l" for="ch" forName="Accent9" refType="w" fact="0.6201"/>
          <dgm:constr type="t" for="ch" forName="Accent9" refType="h" fact="0.27"/>
          <dgm:constr type="w" for="ch" forName="Accent9" refType="w" fact="0.0542"/>
          <dgm:constr type="h" for="ch" forName="Accent9" refType="h" fact="0.0952"/>
          <dgm:constr type="l" for="ch" forName="Child1" refType="w" fact="0.0186"/>
          <dgm:constr type="t" for="ch" forName="Child1" refType="h" fact="0.1935"/>
          <dgm:constr type="w" for="ch" forName="Child1" refType="w" fact="0.1982"/>
          <dgm:constr type="h" for="ch" forName="Child1" refType="h" fact="0.3479"/>
          <dgm:constr type="l" for="ch" forName="Child2" refType="w" fact="0.7086"/>
          <dgm:constr type="t" for="ch" forName="Child2" refType="h" fact="0.0298"/>
          <dgm:constr type="w" for="ch" forName="Child2" refType="w" fact="0.1982"/>
          <dgm:constr type="h" for="ch" forName="Child2" refType="h" fact="0.3479"/>
          <dgm:constr type="l" for="ch" forName="Child3" refType="w" fact="0.8018"/>
          <dgm:constr type="t" for="ch" forName="Child3" refType="h" fact="0.6312"/>
          <dgm:constr type="w" for="ch" forName="Child3" refType="w" fact="0.1982"/>
          <dgm:constr type="h" for="ch" forName="Child3" refType="h" fact="0.3479"/>
          <dgm:constr type="l" for="ch" forName="Accent12" refType="w" fact="0.7459"/>
          <dgm:constr type="t" for="ch" forName="Accent12" refType="h" fact="0.619"/>
          <dgm:constr type="w" for="ch" forName="Accent12" refType="w" fact="0.0393"/>
          <dgm:constr type="h" for="ch" forName="Accent12" refType="h" fact="0.069"/>
          <dgm:constr type="l" for="ch" forName="Accent4" refType="w" fact="0.5021"/>
          <dgm:constr type="t" for="ch" forName="Accent4" refType="h" fact="0.9048"/>
          <dgm:constr type="w" for="ch" forName="Accent4" refType="w" fact="0.0542"/>
          <dgm:constr type="h" for="ch" forName="Accent4" refType="h" fact="0.0952"/>
          <dgm:constr type="l" for="ch" forName="Accent10" refType="w" fact="0"/>
          <dgm:constr type="t" for="ch" forName="Accent10" refType="h" fact="0.8482"/>
          <dgm:constr type="w" for="ch" forName="Accent10" refType="w" fact="0.0393"/>
          <dgm:constr type="h" for="ch" forName="Accent10" refType="h" fact="0.069"/>
          <dgm:constr type="l" for="ch" forName="Accent11" refType="w" fact="0.3916"/>
          <dgm:constr type="t" for="ch" forName="Accent11" refType="h" fact="0.75"/>
          <dgm:constr type="w" for="ch" forName="Accent11" refType="w" fact="0.0393"/>
          <dgm:constr type="h" for="ch" forName="Accent11" refType="h" fact="0.069"/>
          <dgm:constr type="l" for="ch" forName="Accent7" refType="w" fact="0.3944"/>
          <dgm:constr type="t" for="ch" forName="Accent7" refType="h" fact="0.1383"/>
          <dgm:constr type="w" for="ch" forName="Accent7" refType="w" fact="0.0542"/>
          <dgm:constr type="h" for="ch" forName="Accent7" refType="h" fact="0.0952"/>
          <dgm:constr type="l" for="ch" forName="Accent5" refType="w" fact="0.3319"/>
          <dgm:constr type="t" for="ch" forName="Accent5" refType="h" fact="0.1353"/>
          <dgm:constr type="w" for="ch" forName="Accent5" refType="w" fact="0.0393"/>
          <dgm:constr type="h" for="ch" forName="Accent5" refType="h" fact="0.069"/>
          <dgm:constr type="l" for="ch" forName="Accent6" refType="w" fact="0.2082"/>
          <dgm:constr type="t" for="ch" forName="Accent6" refType="h" fact="0.53"/>
          <dgm:constr type="w" for="ch" forName="Accent6" refType="w" fact="0.0393"/>
          <dgm:constr type="h" for="ch" forName="Accent6" refType="h" fact="0.069"/>
        </dgm:constrLst>
      </dgm:if>
      <dgm:if name="Name6" axis="ch ch" ptType="node node" func="cnt" op="equ" val="4">
        <dgm:alg type="composite">
          <dgm:param type="ar" val="1.3749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06"/>
          <dgm:constr type="w" for="ch" forName="Parent" refType="w" fact="0.4875"/>
          <dgm:constr type="h" for="ch" forName="Parent" refType="h" fact="0.6703"/>
          <dgm:constr type="l" for="ch" forName="Accent8" refType="w" fact="0.0373"/>
          <dgm:constr type="t" for="ch" forName="Accent8" refType="h" fact="0.5038"/>
          <dgm:constr type="w" for="ch" forName="Accent8" refType="w" fact="0.098"/>
          <dgm:constr type="h" for="ch" forName="Accent8" refType="h" fact="0.1348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746"/>
          <dgm:constr type="l" for="ch" forName="Accent2" refType="w" fact="0.3209"/>
          <dgm:constr type="t" for="ch" forName="Accent2" refType="h" fact="0.6511"/>
          <dgm:constr type="w" for="ch" forName="Accent2" refType="w" fact="0.0393"/>
          <dgm:constr type="h" for="ch" forName="Accent2" refType="h" fact="0.054"/>
          <dgm:constr type="l" for="ch" forName="Accent3" refType="w" fact="0.6899"/>
          <dgm:constr type="t" for="ch" forName="Accent3" refType="h" fact="0.3026"/>
          <dgm:constr type="w" for="ch" forName="Accent3" refType="w" fact="0.0393"/>
          <dgm:constr type="h" for="ch" forName="Accent3" refType="h" fact="0.054"/>
          <dgm:constr type="l" for="ch" forName="Accent9" refType="w" fact="0.6201"/>
          <dgm:constr type="t" for="ch" forName="Accent9" refType="h" fact="0.2115"/>
          <dgm:constr type="w" for="ch" forName="Accent9" refType="w" fact="0.0542"/>
          <dgm:constr type="h" for="ch" forName="Accent9" refType="h" fact="0.0746"/>
          <dgm:constr type="l" for="ch" forName="Child1" refType="w" fact="0.0186"/>
          <dgm:constr type="t" for="ch" forName="Child1" refType="h" fact="0.1515"/>
          <dgm:constr type="w" for="ch" forName="Child1" refType="w" fact="0.1982"/>
          <dgm:constr type="h" for="ch" forName="Child1" refType="h" fact="0.2725"/>
          <dgm:constr type="l" for="ch" forName="Child2" refType="w" fact="0.7086"/>
          <dgm:constr type="t" for="ch" forName="Child2" refType="h" fact="0.0233"/>
          <dgm:constr type="w" for="ch" forName="Child2" refType="w" fact="0.1982"/>
          <dgm:constr type="h" for="ch" forName="Child2" refType="h" fact="0.2725"/>
          <dgm:constr type="l" for="ch" forName="Child3" refType="w" fact="0.8018"/>
          <dgm:constr type="t" for="ch" forName="Child3" refType="h" fact="0.4943"/>
          <dgm:constr type="w" for="ch" forName="Child3" refType="w" fact="0.1982"/>
          <dgm:constr type="h" for="ch" forName="Child3" refType="h" fact="0.2725"/>
          <dgm:constr type="l" for="ch" forName="Accent12" refType="w" fact="0.7459"/>
          <dgm:constr type="t" for="ch" forName="Accent12" refType="h" fact="0.4848"/>
          <dgm:constr type="w" for="ch" forName="Accent12" refType="w" fact="0.0393"/>
          <dgm:constr type="h" for="ch" forName="Accent12" refType="h" fact="0.054"/>
          <dgm:constr type="l" for="ch" forName="Accent4" refType="w" fact="0.5021"/>
          <dgm:constr type="t" for="ch" forName="Accent4" refType="h" fact="0.7085"/>
          <dgm:constr type="w" for="ch" forName="Accent4" refType="w" fact="0.0542"/>
          <dgm:constr type="h" for="ch" forName="Accent4" refType="h" fact="0.0746"/>
          <dgm:constr type="l" for="ch" forName="Accent10" refType="w" fact="0"/>
          <dgm:constr type="t" for="ch" forName="Accent10" refType="h" fact="0.6642"/>
          <dgm:constr type="w" for="ch" forName="Accent10" refType="w" fact="0.0393"/>
          <dgm:constr type="h" for="ch" forName="Accent10" refType="h" fact="0.054"/>
          <dgm:constr type="l" for="ch" forName="Accent11" refType="w" fact="0.3916"/>
          <dgm:constr type="t" for="ch" forName="Accent11" refType="h" fact="0.5873"/>
          <dgm:constr type="w" for="ch" forName="Accent11" refType="w" fact="0.0393"/>
          <dgm:constr type="h" for="ch" forName="Accent11" refType="h" fact="0.054"/>
          <dgm:constr type="l" for="ch" forName="Accent7" refType="w" fact="0.3944"/>
          <dgm:constr type="t" for="ch" forName="Accent7" refType="h" fact="0.1083"/>
          <dgm:constr type="w" for="ch" forName="Accent7" refType="w" fact="0.0542"/>
          <dgm:constr type="h" for="ch" forName="Accent7" refType="h" fact="0.0746"/>
          <dgm:constr type="l" for="ch" forName="Accent5" refType="w" fact="0.3319"/>
          <dgm:constr type="t" for="ch" forName="Accent5" refType="h" fact="0.1059"/>
          <dgm:constr type="w" for="ch" forName="Accent5" refType="w" fact="0.0393"/>
          <dgm:constr type="h" for="ch" forName="Accent5" refType="h" fact="0.054"/>
          <dgm:constr type="l" for="ch" forName="Accent6" refType="w" fact="0.2082"/>
          <dgm:constr type="t" for="ch" forName="Accent6" refType="h" fact="0.4151"/>
          <dgm:constr type="w" for="ch" forName="Accent6" refType="w" fact="0.0393"/>
          <dgm:constr type="h" for="ch" forName="Accent6" refType="h" fact="0.054"/>
          <dgm:constr type="l" for="ch" forName="Child4" refType="w" fact="0.2329"/>
          <dgm:constr type="t" for="ch" forName="Child4" refType="h" fact="0.7275"/>
          <dgm:constr type="w" for="ch" forName="Child4" refType="w" fact="0.1982"/>
          <dgm:constr type="h" for="ch" forName="Child4" refType="h" fact="0.2725"/>
          <dgm:constr type="l" for="ch" forName="Accent13" refType="w" fact="0.4099"/>
          <dgm:constr type="t" for="ch" forName="Accent13" refType="h" fact="0.7183"/>
          <dgm:constr type="w" for="ch" forName="Accent13" refType="w" fact="0.0393"/>
          <dgm:constr type="h" for="ch" forName="Accent13" refType="h" fact="0.054"/>
        </dgm:constrLst>
      </dgm:if>
      <dgm:else name="Name7">
        <dgm:alg type="composite">
          <dgm:param type="ar" val="1.147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1907"/>
          <dgm:constr type="w" for="ch" forName="Parent" refType="w" fact="0.4875"/>
          <dgm:constr type="h" for="ch" forName="Parent" refType="h" fact="0.5596"/>
          <dgm:constr type="l" for="ch" forName="Accent8" refType="w" fact="0.0373"/>
          <dgm:constr type="t" for="ch" forName="Accent8" refType="h" fact="0.5858"/>
          <dgm:constr type="w" for="ch" forName="Accent8" refType="w" fact="0.098"/>
          <dgm:constr type="h" for="ch" forName="Accent8" refType="h" fact="0.1125"/>
          <dgm:constr type="l" for="ch" forName="Accent1" refType="w" fact="0.4492"/>
          <dgm:constr type="t" for="ch" forName="Accent1" refType="h" fact="0.1652"/>
          <dgm:constr type="w" for="ch" forName="Accent1" refType="w" fact="0.0542"/>
          <dgm:constr type="h" for="ch" forName="Accent1" refType="h" fact="0.0623"/>
          <dgm:constr type="l" for="ch" forName="Accent2" refType="w" fact="0.3209"/>
          <dgm:constr type="t" for="ch" forName="Accent2" refType="h" fact="0.7087"/>
          <dgm:constr type="w" for="ch" forName="Accent2" refType="w" fact="0.0393"/>
          <dgm:constr type="h" for="ch" forName="Accent2" refType="h" fact="0.0451"/>
          <dgm:constr type="l" for="ch" forName="Accent3" refType="w" fact="0.6899"/>
          <dgm:constr type="t" for="ch" forName="Accent3" refType="h" fact="0.4178"/>
          <dgm:constr type="w" for="ch" forName="Accent3" refType="w" fact="0.0393"/>
          <dgm:constr type="h" for="ch" forName="Accent3" refType="h" fact="0.0451"/>
          <dgm:constr type="l" for="ch" forName="Accent9" refType="w" fact="0.6201"/>
          <dgm:constr type="t" for="ch" forName="Accent9" refType="h" fact="0.3417"/>
          <dgm:constr type="w" for="ch" forName="Accent9" refType="w" fact="0.0542"/>
          <dgm:constr type="h" for="ch" forName="Accent9" refType="h" fact="0.0623"/>
          <dgm:constr type="l" for="ch" forName="Child1" refType="w" fact="0.0186"/>
          <dgm:constr type="t" for="ch" forName="Child1" refType="h" fact="0.2917"/>
          <dgm:constr type="w" for="ch" forName="Child1" refType="w" fact="0.1982"/>
          <dgm:constr type="h" for="ch" forName="Child1" refType="h" fact="0.2275"/>
          <dgm:constr type="l" for="ch" forName="Child2" refType="w" fact="0.7086"/>
          <dgm:constr type="t" for="ch" forName="Child2" refType="h" fact="0.1847"/>
          <dgm:constr type="w" for="ch" forName="Child2" refType="w" fact="0.1982"/>
          <dgm:constr type="h" for="ch" forName="Child2" refType="h" fact="0.2275"/>
          <dgm:constr type="l" for="ch" forName="Child3" refType="w" fact="0.8018"/>
          <dgm:constr type="t" for="ch" forName="Child3" refType="h" fact="0.5778"/>
          <dgm:constr type="w" for="ch" forName="Child3" refType="w" fact="0.1982"/>
          <dgm:constr type="h" for="ch" forName="Child3" refType="h" fact="0.2275"/>
          <dgm:constr type="l" for="ch" forName="Accent12" refType="w" fact="0.7459"/>
          <dgm:constr type="t" for="ch" forName="Accent12" refType="h" fact="0.5699"/>
          <dgm:constr type="w" for="ch" forName="Accent12" refType="w" fact="0.0393"/>
          <dgm:constr type="h" for="ch" forName="Accent12" refType="h" fact="0.0451"/>
          <dgm:constr type="l" for="ch" forName="Accent4" refType="w" fact="0.5021"/>
          <dgm:constr type="t" for="ch" forName="Accent4" refType="h" fact="0.7567"/>
          <dgm:constr type="w" for="ch" forName="Accent4" refType="w" fact="0.0542"/>
          <dgm:constr type="h" for="ch" forName="Accent4" refType="h" fact="0.0623"/>
          <dgm:constr type="l" for="ch" forName="Accent10" refType="w" fact="0"/>
          <dgm:constr type="t" for="ch" forName="Accent10" refType="h" fact="0.7197"/>
          <dgm:constr type="w" for="ch" forName="Accent10" refType="w" fact="0.0393"/>
          <dgm:constr type="h" for="ch" forName="Accent10" refType="h" fact="0.0451"/>
          <dgm:constr type="l" for="ch" forName="Accent11" refType="w" fact="0.3916"/>
          <dgm:constr type="t" for="ch" forName="Accent11" refType="h" fact="0.6555"/>
          <dgm:constr type="w" for="ch" forName="Accent11" refType="w" fact="0.0393"/>
          <dgm:constr type="h" for="ch" forName="Accent11" refType="h" fact="0.0451"/>
          <dgm:constr type="l" for="ch" forName="Accent7" refType="w" fact="0.3944"/>
          <dgm:constr type="t" for="ch" forName="Accent7" refType="h" fact="0.2556"/>
          <dgm:constr type="w" for="ch" forName="Accent7" refType="w" fact="0.0542"/>
          <dgm:constr type="h" for="ch" forName="Accent7" refType="h" fact="0.0623"/>
          <dgm:constr type="l" for="ch" forName="Accent5" refType="w" fact="0.3319"/>
          <dgm:constr type="t" for="ch" forName="Accent5" refType="h" fact="0.2536"/>
          <dgm:constr type="w" for="ch" forName="Accent5" refType="w" fact="0.0393"/>
          <dgm:constr type="h" for="ch" forName="Accent5" refType="h" fact="0.0451"/>
          <dgm:constr type="l" for="ch" forName="Accent6" refType="w" fact="0.2082"/>
          <dgm:constr type="t" for="ch" forName="Accent6" refType="h" fact="0.5117"/>
          <dgm:constr type="w" for="ch" forName="Accent6" refType="w" fact="0.0393"/>
          <dgm:constr type="h" for="ch" forName="Accent6" refType="h" fact="0.0451"/>
          <dgm:constr type="l" for="ch" forName="Child5" refType="w" fact="0.4219"/>
          <dgm:constr type="t" for="ch" forName="Child5" refType="h" fact="0"/>
          <dgm:constr type="w" for="ch" forName="Child5" refType="w" fact="0.1982"/>
          <dgm:constr type="h" for="ch" forName="Child5" refType="h" fact="0.2275"/>
          <dgm:constr type="l" for="ch" forName="Child4" refType="w" fact="0.2329"/>
          <dgm:constr type="t" for="ch" forName="Child4" refType="h" fact="0.7725"/>
          <dgm:constr type="w" for="ch" forName="Child4" refType="w" fact="0.1982"/>
          <dgm:constr type="h" for="ch" forName="Child4" refType="h" fact="0.2275"/>
          <dgm:constr type="l" for="ch" forName="Accent15" refType="w" fact="0.1775"/>
          <dgm:constr type="t" for="ch" forName="Accent15" refType="h" fact="0.2466"/>
          <dgm:constr type="w" for="ch" forName="Accent15" refType="w" fact="0.0393"/>
          <dgm:constr type="h" for="ch" forName="Accent15" refType="h" fact="0.0451"/>
          <dgm:constr type="l" for="ch" forName="Accent16" refType="w" fact="0.6351"/>
          <dgm:constr type="t" for="ch" forName="Accent16" refType="h" fact="0.056"/>
          <dgm:constr type="w" for="ch" forName="Accent16" refType="w" fact="0.0393"/>
          <dgm:constr type="h" for="ch" forName="Accent16" refType="h" fact="0.0451"/>
          <dgm:constr type="l" for="ch" forName="Accent13" refType="w" fact="0.4099"/>
          <dgm:constr type="t" for="ch" forName="Accent13" refType="h" fact="0.7648"/>
          <dgm:constr type="w" for="ch" forName="Accent13" refType="w" fact="0.0393"/>
          <dgm:constr type="h" for="ch" forName="Accent13" refType="h" fact="0.0451"/>
        </dgm:constrLst>
      </dgm:else>
    </dgm:choose>
    <dgm:forEach name="wrapper" axis="self" ptType="parTrans">
      <dgm:forEach name="accentRepeat1" axis="self">
        <dgm:layoutNode name="AccentHold1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2" axis="self">
        <dgm:layoutNode name="AccentHold2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3" axis="self">
        <dgm:layoutNode name="AccentHold3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forEach>
    <dgm:forEach name="Name8" axis="ch" ptType="node" cnt="1">
      <dgm:layoutNode name="Parent" styleLbl="node0">
        <dgm:varLst>
          <dgm:chMax val="5"/>
          <dgm:chPref val="5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choose name="Name9">
        <dgm:if name="Name10" axis="ch" ptType="node" func="cnt" op="lte" val="4">
          <dgm:layoutNode name="Accent1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</dgm:layoutNode>
        </dgm:if>
        <dgm:else name="Name11"/>
      </dgm:choose>
      <dgm:layoutNode name="Accent2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3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4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5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6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</dgm:forEach>
    <dgm:forEach name="Name12" axis="ch ch" ptType="node node" st="1 1" cnt="1 1">
      <dgm:layoutNode name="Child1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3" ref="accentRepeat1"/>
      </dgm:layoutNode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14" ref="accentRepeat2"/>
      </dgm:layoutNode>
    </dgm:forEach>
    <dgm:forEach name="Name15" axis="ch ch" ptType="node node" st="1 2" cnt="1 1">
      <dgm:layoutNode name="Child2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1"/>
      </dgm:layoutNode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17" ref="accentRepeat2"/>
      </dgm:layoutNode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18" ref="accentRepeat3"/>
      </dgm:layoutNode>
    </dgm:forEach>
    <dgm:forEach name="Name19" axis="ch ch" ptType="node node" st="1 3" cnt="1 1">
      <dgm:layoutNode name="Child3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2">
        <dgm:alg type="sp"/>
        <dgm:shape xmlns:r="http://schemas.openxmlformats.org/officeDocument/2006/relationships" r:blip="">
          <dgm:adjLst/>
        </dgm:shape>
        <dgm:presOf/>
        <dgm:constrLst/>
        <dgm:forEach name="Name20" ref="accentRepeat1"/>
      </dgm:layoutNode>
    </dgm:forEach>
    <dgm:forEach name="Name21" axis="ch ch" ptType="node node" st="1 4" cnt="1 1">
      <dgm:layoutNode name="Child4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3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1"/>
      </dgm:layoutNode>
    </dgm:forEach>
    <dgm:forEach name="Name23" axis="ch ch" ptType="node node" st="1 5" cnt="1 1">
      <dgm:layoutNode name="Child5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5">
        <dgm:alg type="sp"/>
        <dgm:shape xmlns:r="http://schemas.openxmlformats.org/officeDocument/2006/relationships" r:blip="">
          <dgm:adjLst/>
        </dgm:shape>
        <dgm:presOf/>
        <dgm:constrLst/>
        <dgm:forEach name="Name24" ref="accentRepeat2"/>
      </dgm:layoutNode>
      <dgm:layoutNode name="Accent16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3"/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E41ECE-6AD9-45A2-BB27-4F4350FE5CFA}" type="datetimeFigureOut">
              <a:rPr lang="it-IT" smtClean="0"/>
              <a:t>23/04/2016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48D310-E109-4599-A342-C90006D36D0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049084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DF2FA-A76C-4A33-BF00-68C259924F4D}" type="datetime1">
              <a:rPr lang="it-IT" smtClean="0"/>
              <a:t>23/04/2016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662623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05128-755B-4923-9DAE-6EB06BECE6A5}" type="datetime1">
              <a:rPr lang="it-IT" smtClean="0"/>
              <a:t>23/04/2016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72362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F408D-0806-4DFB-A869-DC6F1E72C718}" type="datetime1">
              <a:rPr lang="it-IT" smtClean="0"/>
              <a:t>23/04/2016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19345417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20E33-E78F-4AD9-B9D4-70DA39F1DF1B}" type="datetime1">
              <a:rPr lang="it-IT" smtClean="0"/>
              <a:t>23/04/2016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75678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57BA4-5230-40FC-9CA8-502D68B9EDB7}" type="datetime1">
              <a:rPr lang="it-IT" smtClean="0"/>
              <a:t>23/04/2016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30358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14787-0CD1-4C44-A938-BEF0253F65A1}" type="datetime1">
              <a:rPr lang="it-IT" smtClean="0"/>
              <a:t>23/04/2016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79130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96D40-39F1-45AC-B49B-306A3B8268DC}" type="datetime1">
              <a:rPr lang="it-IT" smtClean="0"/>
              <a:t>23/04/2016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25491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00220-F33F-4562-A28F-44C426AAD0F2}" type="datetime1">
              <a:rPr lang="it-IT" smtClean="0"/>
              <a:t>23/04/2016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3951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9063F-C1C7-426F-A902-6BB75A36B23E}" type="datetime1">
              <a:rPr lang="it-IT" smtClean="0"/>
              <a:t>23/04/2016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29096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CB64B-ED44-4812-8C9C-DFF28B4EAE28}" type="datetime1">
              <a:rPr lang="it-IT" smtClean="0"/>
              <a:t>23/04/2016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70257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E875-F374-4E3C-AC1D-0E1C6DB45C50}" type="datetime1">
              <a:rPr lang="it-IT" smtClean="0"/>
              <a:t>23/04/2016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47751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BF408D-0806-4DFB-A869-DC6F1E72C718}" type="datetime1">
              <a:rPr lang="it-IT" smtClean="0"/>
              <a:t>23/04/2016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 smtClean="0"/>
              <a:t>DIGIUNI 2016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23804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educationduepuntozero.it/tecnologie-e-ambienti-di-apprendimento/natividigitali-puri-nativi-digitali-spuri-404174180.shtml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diagramLayout" Target="../diagrams/layout4.xml"/><Relationship Id="rId7" Type="http://schemas.openxmlformats.org/officeDocument/2006/relationships/image" Target="../media/image2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899592" y="548680"/>
            <a:ext cx="7772400" cy="1470025"/>
          </a:xfrm>
        </p:spPr>
        <p:txBody>
          <a:bodyPr/>
          <a:lstStyle/>
          <a:p>
            <a:r>
              <a:rPr lang="it-IT" dirty="0" smtClean="0"/>
              <a:t>TIC: confronto fra nativi e immigrati digitali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475656" y="4869160"/>
            <a:ext cx="6400800" cy="1752600"/>
          </a:xfrm>
        </p:spPr>
        <p:txBody>
          <a:bodyPr/>
          <a:lstStyle/>
          <a:p>
            <a:r>
              <a:rPr lang="it-IT" dirty="0" smtClean="0"/>
              <a:t>Le nuove caratteristiche di apprendimento dei </a:t>
            </a:r>
            <a:r>
              <a:rPr lang="it-IT" dirty="0" err="1" smtClean="0"/>
              <a:t>digital</a:t>
            </a:r>
            <a:r>
              <a:rPr lang="it-IT" dirty="0" smtClean="0"/>
              <a:t> native</a:t>
            </a:r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pic>
        <p:nvPicPr>
          <p:cNvPr id="2050" name="Picture 2" descr="C:\Users\Stefania\Desktop\download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204864"/>
            <a:ext cx="3528392" cy="2494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2259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it-IT" dirty="0" smtClean="0"/>
              <a:t>COME i ND vivono i TIC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4653136"/>
            <a:ext cx="8229600" cy="1473027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r>
              <a:rPr lang="it-IT" dirty="0" smtClean="0"/>
              <a:t>I </a:t>
            </a:r>
            <a:r>
              <a:rPr lang="it-IT" dirty="0"/>
              <a:t>“nativi” digitali </a:t>
            </a:r>
            <a:r>
              <a:rPr lang="it-IT" dirty="0" smtClean="0"/>
              <a:t>hanno a </a:t>
            </a:r>
            <a:r>
              <a:rPr lang="it-IT" dirty="0"/>
              <a:t>disposizione una grande quantità di strumenti digitali di apprendimento e comunicazione formativa e sociale: il web, i blog, l’iPod, MSN </a:t>
            </a:r>
            <a:r>
              <a:rPr lang="it-IT" dirty="0" err="1"/>
              <a:t>Messanger</a:t>
            </a:r>
            <a:r>
              <a:rPr lang="it-IT" dirty="0"/>
              <a:t>, il telefono cellulare, le chat, l’aula virtuale, Wikipedia, </a:t>
            </a:r>
            <a:r>
              <a:rPr lang="it-IT" dirty="0" err="1"/>
              <a:t>Myspace</a:t>
            </a:r>
            <a:endParaRPr lang="it-IT" dirty="0"/>
          </a:p>
          <a:p>
            <a:pPr marL="0" indent="0">
              <a:buNone/>
            </a:pPr>
            <a:endParaRPr 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pic>
        <p:nvPicPr>
          <p:cNvPr id="1026" name="Picture 2" descr="C:\Users\Stefania\Desktop\download (4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2600" y="980728"/>
            <a:ext cx="3816424" cy="1940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e 3"/>
          <p:cNvSpPr/>
          <p:nvPr/>
        </p:nvSpPr>
        <p:spPr>
          <a:xfrm>
            <a:off x="899592" y="3140968"/>
            <a:ext cx="7344816" cy="1224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it-IT" sz="2800" dirty="0"/>
              <a:t>Il modo in cui vedono </a:t>
            </a:r>
            <a:r>
              <a:rPr lang="it-IT" sz="2800" dirty="0" smtClean="0"/>
              <a:t>e costruiscono </a:t>
            </a:r>
            <a:r>
              <a:rPr lang="it-IT" sz="2800" dirty="0"/>
              <a:t>il mondo </a:t>
            </a:r>
            <a:r>
              <a:rPr lang="it-IT" sz="2800" dirty="0" smtClean="0"/>
              <a:t>è differente</a:t>
            </a:r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1549672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3200" dirty="0"/>
              <a:t/>
            </a:r>
            <a:br>
              <a:rPr lang="it-IT" sz="3200" dirty="0"/>
            </a:br>
            <a:endParaRPr lang="it-IT" sz="32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2852936"/>
            <a:ext cx="8507288" cy="3273227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it-IT" dirty="0" smtClean="0"/>
              <a:t>studiano </a:t>
            </a:r>
            <a:r>
              <a:rPr lang="it-IT" dirty="0"/>
              <a:t>mentre ascoltano </a:t>
            </a:r>
            <a:r>
              <a:rPr lang="it-IT" dirty="0" smtClean="0"/>
              <a:t>musica </a:t>
            </a:r>
            <a:r>
              <a:rPr lang="it-IT" dirty="0"/>
              <a:t>e nello stesso tempo si mantengono in contatto con gli amici attraverso MSN, mentre il televisore è acceso con il suo sottofondo di immagini e parole. </a:t>
            </a:r>
            <a:endParaRPr lang="it-IT" dirty="0" smtClean="0"/>
          </a:p>
          <a:p>
            <a:pPr marL="0" indent="0" algn="just">
              <a:buNone/>
            </a:pPr>
            <a:endParaRPr lang="it-IT" dirty="0" smtClean="0"/>
          </a:p>
          <a:p>
            <a:pPr marL="0" indent="0" algn="just">
              <a:buNone/>
            </a:pPr>
            <a:r>
              <a:rPr lang="it-IT" b="1" dirty="0" smtClean="0"/>
              <a:t>Il </a:t>
            </a:r>
            <a:r>
              <a:rPr lang="it-IT" b="1" dirty="0"/>
              <a:t>problema del sovraccarico cognitivo</a:t>
            </a:r>
            <a:r>
              <a:rPr lang="it-IT" dirty="0"/>
              <a:t> è risolto attraverso il continuo passaggio da un media a un altro, tramite uno “zapping” consapevole tra le differenti fonti di apprendimento e di comunicazione. </a:t>
            </a: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sp>
        <p:nvSpPr>
          <p:cNvPr id="5" name="Rettangolo arrotondato 4"/>
          <p:cNvSpPr/>
          <p:nvPr/>
        </p:nvSpPr>
        <p:spPr>
          <a:xfrm>
            <a:off x="2339752" y="390228"/>
            <a:ext cx="446449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MULTITASKING</a:t>
            </a:r>
          </a:p>
        </p:txBody>
      </p:sp>
      <p:sp>
        <p:nvSpPr>
          <p:cNvPr id="6" name="Callout con freccia in giù 5"/>
          <p:cNvSpPr/>
          <p:nvPr/>
        </p:nvSpPr>
        <p:spPr>
          <a:xfrm>
            <a:off x="1111052" y="1484784"/>
            <a:ext cx="6912768" cy="914400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Il comportamento </a:t>
            </a:r>
            <a:r>
              <a:rPr lang="it-IT" dirty="0"/>
              <a:t>di apprendimento più originale dei “nativi</a:t>
            </a:r>
          </a:p>
        </p:txBody>
      </p:sp>
    </p:spTree>
    <p:extLst>
      <p:ext uri="{BB962C8B-B14F-4D97-AF65-F5344CB8AC3E}">
        <p14:creationId xmlns:p14="http://schemas.microsoft.com/office/powerpoint/2010/main" val="56101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1026" name="Picture 2" descr="C:\Users\Stefania\Desktop\learnbyblogging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9772" y="116632"/>
            <a:ext cx="4104456" cy="2618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egnaposto piè di pagina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cxnSp>
        <p:nvCxnSpPr>
          <p:cNvPr id="6" name="Connettore 2 5"/>
          <p:cNvCxnSpPr/>
          <p:nvPr/>
        </p:nvCxnSpPr>
        <p:spPr>
          <a:xfrm>
            <a:off x="4957192" y="3162672"/>
            <a:ext cx="9144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2 7"/>
          <p:cNvCxnSpPr/>
          <p:nvPr/>
        </p:nvCxnSpPr>
        <p:spPr>
          <a:xfrm flipH="1">
            <a:off x="3203848" y="3242692"/>
            <a:ext cx="813792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Diagramma 9"/>
          <p:cNvGraphicFramePr/>
          <p:nvPr>
            <p:extLst>
              <p:ext uri="{D42A27DB-BD31-4B8C-83A1-F6EECF244321}">
                <p14:modId xmlns:p14="http://schemas.microsoft.com/office/powerpoint/2010/main" val="209676155"/>
              </p:ext>
            </p:extLst>
          </p:nvPr>
        </p:nvGraphicFramePr>
        <p:xfrm>
          <a:off x="863588" y="2852936"/>
          <a:ext cx="7416824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37813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>NAVIGARE: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graphicFrame>
        <p:nvGraphicFramePr>
          <p:cNvPr id="4" name="Diagramma 3"/>
          <p:cNvGraphicFramePr/>
          <p:nvPr>
            <p:extLst>
              <p:ext uri="{D42A27DB-BD31-4B8C-83A1-F6EECF244321}">
                <p14:modId xmlns:p14="http://schemas.microsoft.com/office/powerpoint/2010/main" val="3032208627"/>
              </p:ext>
            </p:extLst>
          </p:nvPr>
        </p:nvGraphicFramePr>
        <p:xfrm>
          <a:off x="179512" y="1052736"/>
          <a:ext cx="8400256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66336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116632"/>
            <a:ext cx="6156176" cy="634082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>Cooperazione e dinamismo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79512" y="908720"/>
            <a:ext cx="6048672" cy="5810944"/>
          </a:xfrm>
        </p:spPr>
        <p:txBody>
          <a:bodyPr>
            <a:normAutofit fontScale="40000" lnSpcReduction="20000"/>
          </a:bodyPr>
          <a:lstStyle/>
          <a:p>
            <a:pPr marL="0" indent="0" algn="just">
              <a:buNone/>
            </a:pPr>
            <a:r>
              <a:rPr lang="it-IT" sz="6000" dirty="0" smtClean="0"/>
              <a:t> </a:t>
            </a:r>
            <a:r>
              <a:rPr lang="it-IT" sz="6000" dirty="0"/>
              <a:t>la condivisione con i pari, la cooperazione, l’utilizzo di differenti approcci al problema dato e di molteplici codici e piani di interpretazione per risolverlo </a:t>
            </a:r>
            <a:r>
              <a:rPr lang="it-IT" sz="6000" dirty="0" smtClean="0"/>
              <a:t> differenziano i ND </a:t>
            </a:r>
            <a:r>
              <a:rPr lang="it-IT" sz="6000" dirty="0"/>
              <a:t>radicalmente rispetto a noi. </a:t>
            </a:r>
            <a:endParaRPr lang="it-IT" sz="6000" dirty="0" smtClean="0"/>
          </a:p>
          <a:p>
            <a:pPr marL="0" indent="0" algn="just">
              <a:buNone/>
            </a:pPr>
            <a:r>
              <a:rPr lang="it-IT" sz="6000" dirty="0" smtClean="0"/>
              <a:t>Un </a:t>
            </a:r>
            <a:r>
              <a:rPr lang="it-IT" sz="6000" dirty="0"/>
              <a:t>approccio </a:t>
            </a:r>
            <a:r>
              <a:rPr lang="it-IT" sz="6000" b="1" dirty="0"/>
              <a:t>“open source” e cooperativo </a:t>
            </a:r>
            <a:r>
              <a:rPr lang="it-IT" sz="6000" dirty="0"/>
              <a:t>alle fonti del sapere che è ben rappresentato dal modo in cui i giovani </a:t>
            </a:r>
            <a:r>
              <a:rPr lang="it-IT" sz="6000" b="1" dirty="0"/>
              <a:t>condividono la musica</a:t>
            </a:r>
            <a:r>
              <a:rPr lang="it-IT" sz="6000" dirty="0"/>
              <a:t>, il sapere </a:t>
            </a:r>
            <a:r>
              <a:rPr lang="it-IT" sz="6000" b="1" dirty="0"/>
              <a:t>e le esperienze online attraverso i più diversi strumenti di comunicazione digitale sul web</a:t>
            </a:r>
            <a:r>
              <a:rPr lang="it-IT" sz="6000" dirty="0" smtClean="0"/>
              <a:t>.</a:t>
            </a:r>
          </a:p>
          <a:p>
            <a:pPr marL="0" indent="0">
              <a:buNone/>
            </a:pPr>
            <a:endParaRPr lang="it-IT" sz="6000" dirty="0" smtClean="0"/>
          </a:p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r>
              <a:rPr lang="it-IT" dirty="0" smtClean="0"/>
              <a:t> 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 smtClean="0"/>
              <a:t>. </a:t>
            </a:r>
            <a:endParaRPr lang="it-IT" dirty="0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graphicFrame>
        <p:nvGraphicFramePr>
          <p:cNvPr id="4" name="Diagramma 3"/>
          <p:cNvGraphicFramePr/>
          <p:nvPr>
            <p:extLst>
              <p:ext uri="{D42A27DB-BD31-4B8C-83A1-F6EECF244321}">
                <p14:modId xmlns:p14="http://schemas.microsoft.com/office/powerpoint/2010/main" val="1804772590"/>
              </p:ext>
            </p:extLst>
          </p:nvPr>
        </p:nvGraphicFramePr>
        <p:xfrm>
          <a:off x="6300192" y="620688"/>
          <a:ext cx="2520280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ttangolo 4"/>
          <p:cNvSpPr/>
          <p:nvPr/>
        </p:nvSpPr>
        <p:spPr>
          <a:xfrm>
            <a:off x="467544" y="4581128"/>
            <a:ext cx="4608512" cy="91440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solidFill>
                  <a:schemeClr val="tx1"/>
                </a:solidFill>
              </a:rPr>
              <a:t>Piuttosto che concentrarsi su oggetti statici, vedono il sapere come un processo dinamico</a:t>
            </a:r>
            <a:r>
              <a:rPr lang="it-IT" dirty="0"/>
              <a:t>; </a:t>
            </a:r>
          </a:p>
        </p:txBody>
      </p:sp>
      <p:sp>
        <p:nvSpPr>
          <p:cNvPr id="6" name="Rettangolo 5"/>
          <p:cNvSpPr/>
          <p:nvPr/>
        </p:nvSpPr>
        <p:spPr>
          <a:xfrm>
            <a:off x="3563888" y="5805264"/>
            <a:ext cx="4464496" cy="9144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/>
              <a:t>piuttosto che essere lettori o spettatori sono attori e autori dell’apprendimento</a:t>
            </a:r>
            <a:r>
              <a:rPr lang="it-IT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3952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it-IT" dirty="0"/>
              <a:t>Nativi digitali puri e nativi digitali spuri di Paolo </a:t>
            </a:r>
            <a:r>
              <a:rPr lang="it-IT" dirty="0" smtClean="0"/>
              <a:t>Ferri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756792"/>
          </a:xfrm>
        </p:spPr>
        <p:txBody>
          <a:bodyPr/>
          <a:lstStyle/>
          <a:p>
            <a:pPr marL="0" indent="0">
              <a:buNone/>
            </a:pPr>
            <a:r>
              <a:rPr lang="it-IT" dirty="0">
                <a:hlinkClick r:id="rId2"/>
              </a:rPr>
              <a:t>http://</a:t>
            </a:r>
            <a:r>
              <a:rPr lang="it-IT" dirty="0" smtClean="0">
                <a:hlinkClick r:id="rId2"/>
              </a:rPr>
              <a:t>educationduepuntozero.it/tecnologie-e-ambienti-di-apprendimento/natividigitali-puri-nativi-digitali-spuri-404174180.shtml</a:t>
            </a:r>
            <a:endParaRPr lang="it-IT" dirty="0" smtClean="0"/>
          </a:p>
          <a:p>
            <a:pPr marL="0" indent="0">
              <a:buNone/>
            </a:pP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pic>
        <p:nvPicPr>
          <p:cNvPr id="1026" name="Picture 2" descr="C:\Users\Stefania\Desktop\new tecnology\fontibibliografia\bimbo table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429000"/>
            <a:ext cx="3312368" cy="178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ttangolo 4"/>
          <p:cNvSpPr/>
          <p:nvPr/>
        </p:nvSpPr>
        <p:spPr>
          <a:xfrm>
            <a:off x="1835696" y="5524012"/>
            <a:ext cx="5400600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t"/>
            <a:r>
              <a:rPr lang="it-IT" dirty="0"/>
              <a:t>Nativi digitali Paolo Ferri - Video 2 Chi sono i Nativi digitali?</a:t>
            </a:r>
          </a:p>
        </p:txBody>
      </p:sp>
    </p:spTree>
    <p:extLst>
      <p:ext uri="{BB962C8B-B14F-4D97-AF65-F5344CB8AC3E}">
        <p14:creationId xmlns:p14="http://schemas.microsoft.com/office/powerpoint/2010/main" val="18196302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it-IT" dirty="0" smtClean="0"/>
              <a:t>RESPONSABILITA’ del docente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2239168"/>
            <a:ext cx="8229600" cy="388699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it-IT" dirty="0"/>
          </a:p>
        </p:txBody>
      </p:sp>
      <p:sp>
        <p:nvSpPr>
          <p:cNvPr id="7" name="Segnaposto piè di pagina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graphicFrame>
        <p:nvGraphicFramePr>
          <p:cNvPr id="5" name="Diagramma 4"/>
          <p:cNvGraphicFramePr/>
          <p:nvPr>
            <p:extLst>
              <p:ext uri="{D42A27DB-BD31-4B8C-83A1-F6EECF244321}">
                <p14:modId xmlns:p14="http://schemas.microsoft.com/office/powerpoint/2010/main" val="2757918284"/>
              </p:ext>
            </p:extLst>
          </p:nvPr>
        </p:nvGraphicFramePr>
        <p:xfrm>
          <a:off x="683568" y="1268760"/>
          <a:ext cx="7560840" cy="52380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6311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226"/>
          </a:xfrm>
          <a:solidFill>
            <a:srgbClr val="92D050"/>
          </a:solidFill>
        </p:spPr>
        <p:txBody>
          <a:bodyPr>
            <a:normAutofit fontScale="90000"/>
          </a:bodyPr>
          <a:lstStyle/>
          <a:p>
            <a:r>
              <a:rPr lang="it-IT" b="1" dirty="0"/>
              <a:t>http://www.educationduepuntozero.it/Multimedia/2009/11/infante_video.shtml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3633267"/>
          </a:xfrm>
        </p:spPr>
        <p:txBody>
          <a:bodyPr/>
          <a:lstStyle/>
          <a:p>
            <a:r>
              <a:rPr lang="it-IT" b="1" i="1" dirty="0"/>
              <a:t>L’educazione collaborativa nel web </a:t>
            </a:r>
            <a:r>
              <a:rPr lang="it-IT" b="1" i="1" dirty="0" smtClean="0"/>
              <a:t>2.0: intervista </a:t>
            </a:r>
            <a:r>
              <a:rPr lang="it-IT" b="1" i="1" dirty="0"/>
              <a:t>a Carlo </a:t>
            </a:r>
            <a:r>
              <a:rPr lang="it-IT" b="1" i="1" dirty="0" smtClean="0"/>
              <a:t>Infante</a:t>
            </a:r>
            <a:r>
              <a:rPr lang="it-IT" dirty="0"/>
              <a:t> </a:t>
            </a:r>
            <a:r>
              <a:rPr lang="it-IT" dirty="0" smtClean="0"/>
              <a:t>di </a:t>
            </a:r>
            <a:r>
              <a:rPr lang="it-IT" dirty="0"/>
              <a:t>Linda Giannini</a:t>
            </a: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573016"/>
            <a:ext cx="3201144" cy="2400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0550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In dettaglio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it-IT" dirty="0"/>
              <a:t>Le tecnologie digitali sono i nuovi strumenti/attrezzi della cultura giovanile, immersa nella </a:t>
            </a:r>
            <a:r>
              <a:rPr lang="it-IT" b="1" dirty="0" err="1"/>
              <a:t>digital</a:t>
            </a:r>
            <a:r>
              <a:rPr lang="it-IT" b="1" dirty="0"/>
              <a:t> society. </a:t>
            </a:r>
            <a:endParaRPr lang="it-IT" b="1" dirty="0" smtClean="0"/>
          </a:p>
          <a:p>
            <a:pPr marL="0" indent="0" algn="just">
              <a:buNone/>
            </a:pPr>
            <a:r>
              <a:rPr lang="it-IT" dirty="0" smtClean="0"/>
              <a:t>La </a:t>
            </a:r>
            <a:r>
              <a:rPr lang="it-IT" dirty="0"/>
              <a:t>società digitale </a:t>
            </a:r>
            <a:r>
              <a:rPr lang="it-IT" dirty="0" smtClean="0"/>
              <a:t>determina </a:t>
            </a:r>
            <a:r>
              <a:rPr lang="it-IT" dirty="0"/>
              <a:t>una </a:t>
            </a:r>
            <a:r>
              <a:rPr lang="it-IT" b="1" dirty="0"/>
              <a:t>nuova costruzione di identità/Io </a:t>
            </a:r>
            <a:r>
              <a:rPr lang="it-IT" dirty="0"/>
              <a:t>delle nuove </a:t>
            </a:r>
            <a:r>
              <a:rPr lang="it-IT" dirty="0" smtClean="0"/>
              <a:t>generazioni. </a:t>
            </a:r>
            <a:r>
              <a:rPr lang="it-IT" dirty="0"/>
              <a:t>I</a:t>
            </a:r>
            <a:r>
              <a:rPr lang="it-IT" dirty="0" smtClean="0"/>
              <a:t> </a:t>
            </a:r>
            <a:r>
              <a:rPr lang="it-IT" dirty="0"/>
              <a:t>giovani infatti utilizzano nuovi modi per comunicare che determinano nuove identità, potremo chiamare tali </a:t>
            </a:r>
            <a:r>
              <a:rPr lang="it-IT" b="1" dirty="0"/>
              <a:t>forme </a:t>
            </a:r>
            <a:r>
              <a:rPr lang="it-IT" b="1" dirty="0" err="1" smtClean="0"/>
              <a:t>digit</a:t>
            </a:r>
            <a:r>
              <a:rPr lang="it-IT" b="1" dirty="0" smtClean="0"/>
              <a:t>-IO </a:t>
            </a:r>
            <a:r>
              <a:rPr lang="it-IT" dirty="0"/>
              <a:t>(l’Io </a:t>
            </a:r>
            <a:r>
              <a:rPr lang="it-IT" dirty="0" smtClean="0"/>
              <a:t>digitale) </a:t>
            </a: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75832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259632" y="2276872"/>
            <a:ext cx="7427168" cy="3849291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it-IT" dirty="0"/>
              <a:t>R.J. </a:t>
            </a:r>
            <a:r>
              <a:rPr lang="it-IT" dirty="0" err="1"/>
              <a:t>Lifton</a:t>
            </a:r>
            <a:r>
              <a:rPr lang="it-IT" dirty="0"/>
              <a:t> preferisce parlare di generazione </a:t>
            </a:r>
            <a:r>
              <a:rPr lang="it-IT" b="1" dirty="0"/>
              <a:t>proteiforme</a:t>
            </a:r>
            <a:r>
              <a:rPr lang="it-IT" dirty="0"/>
              <a:t> abituata all’accesso </a:t>
            </a:r>
            <a:r>
              <a:rPr lang="it-IT" dirty="0" smtClean="0"/>
              <a:t>rapido</a:t>
            </a:r>
          </a:p>
          <a:p>
            <a:pPr marL="0" indent="0">
              <a:buNone/>
            </a:pPr>
            <a:r>
              <a:rPr lang="it-IT" dirty="0" smtClean="0"/>
              <a:t> </a:t>
            </a:r>
            <a:r>
              <a:rPr lang="it-IT" b="1" dirty="0"/>
              <a:t>con una attenzione fluttuante, spontanea più che riflessiva, creativa più che </a:t>
            </a:r>
            <a:r>
              <a:rPr lang="it-IT" b="1" dirty="0" smtClean="0"/>
              <a:t>industriosa</a:t>
            </a:r>
          </a:p>
          <a:p>
            <a:pPr marL="0" indent="0">
              <a:buNone/>
            </a:pPr>
            <a:r>
              <a:rPr lang="it-IT" b="1" dirty="0" smtClean="0"/>
              <a:t>abile </a:t>
            </a:r>
            <a:r>
              <a:rPr lang="it-IT" b="1" dirty="0"/>
              <a:t>nell’elaborare le immagini più che le </a:t>
            </a:r>
            <a:r>
              <a:rPr lang="it-IT" b="1" dirty="0" smtClean="0"/>
              <a:t>parole</a:t>
            </a:r>
          </a:p>
          <a:p>
            <a:pPr marL="0" indent="0">
              <a:buNone/>
            </a:pPr>
            <a:r>
              <a:rPr lang="it-IT" b="1" dirty="0" smtClean="0"/>
              <a:t>emotiva </a:t>
            </a:r>
            <a:r>
              <a:rPr lang="it-IT" b="1" dirty="0"/>
              <a:t>più che </a:t>
            </a:r>
            <a:r>
              <a:rPr lang="it-IT" b="1" dirty="0" smtClean="0"/>
              <a:t>analitica</a:t>
            </a:r>
            <a:endParaRPr lang="it-IT" b="1" dirty="0"/>
          </a:p>
          <a:p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sp>
        <p:nvSpPr>
          <p:cNvPr id="5" name="Freccia a destra 4"/>
          <p:cNvSpPr/>
          <p:nvPr/>
        </p:nvSpPr>
        <p:spPr>
          <a:xfrm>
            <a:off x="166348" y="3356992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Freccia a destra 5"/>
          <p:cNvSpPr/>
          <p:nvPr/>
        </p:nvSpPr>
        <p:spPr>
          <a:xfrm>
            <a:off x="206172" y="431938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Freccia a destra 6"/>
          <p:cNvSpPr/>
          <p:nvPr/>
        </p:nvSpPr>
        <p:spPr>
          <a:xfrm>
            <a:off x="166348" y="536086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050" name="Picture 2" descr="C:\Users\Stefania\Desktop\cellular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04664"/>
            <a:ext cx="2543175" cy="179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6031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>Il presente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4797153"/>
            <a:ext cx="8229600" cy="889248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it-IT" dirty="0" smtClean="0"/>
              <a:t>È necessario </a:t>
            </a:r>
            <a:r>
              <a:rPr lang="it-IT" dirty="0"/>
              <a:t>continuare a produrre studi, suggerimenti e </a:t>
            </a:r>
            <a:r>
              <a:rPr lang="it-IT" dirty="0" err="1" smtClean="0"/>
              <a:t>modeIli</a:t>
            </a:r>
            <a:endParaRPr lang="it-IT" dirty="0" smtClean="0"/>
          </a:p>
          <a:p>
            <a:pPr marL="0" indent="0" algn="ctr">
              <a:buNone/>
            </a:pPr>
            <a:r>
              <a:rPr lang="it-IT" dirty="0" smtClean="0"/>
              <a:t> </a:t>
            </a:r>
            <a:endParaRPr lang="it-IT" dirty="0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graphicFrame>
        <p:nvGraphicFramePr>
          <p:cNvPr id="4" name="Diagramma 3"/>
          <p:cNvGraphicFramePr/>
          <p:nvPr>
            <p:extLst>
              <p:ext uri="{D42A27DB-BD31-4B8C-83A1-F6EECF244321}">
                <p14:modId xmlns:p14="http://schemas.microsoft.com/office/powerpoint/2010/main" val="1833436596"/>
              </p:ext>
            </p:extLst>
          </p:nvPr>
        </p:nvGraphicFramePr>
        <p:xfrm>
          <a:off x="2027802" y="692696"/>
          <a:ext cx="4800364" cy="3693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Freccia in giù 4"/>
          <p:cNvSpPr/>
          <p:nvPr/>
        </p:nvSpPr>
        <p:spPr>
          <a:xfrm>
            <a:off x="4185668" y="4403780"/>
            <a:ext cx="484632" cy="33033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Rettangolo arrotondato 5"/>
          <p:cNvSpPr/>
          <p:nvPr/>
        </p:nvSpPr>
        <p:spPr>
          <a:xfrm>
            <a:off x="1079612" y="5373216"/>
            <a:ext cx="669674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dirty="0"/>
              <a:t>I contributi di esperti e gli interventi nella Community di </a:t>
            </a:r>
            <a:r>
              <a:rPr lang="it-IT" dirty="0" err="1"/>
              <a:t>Education</a:t>
            </a:r>
            <a:r>
              <a:rPr lang="it-IT" dirty="0"/>
              <a:t> 2.0 offrono proposte di riflessione</a:t>
            </a:r>
          </a:p>
        </p:txBody>
      </p:sp>
    </p:spTree>
    <p:extLst>
      <p:ext uri="{BB962C8B-B14F-4D97-AF65-F5344CB8AC3E}">
        <p14:creationId xmlns:p14="http://schemas.microsoft.com/office/powerpoint/2010/main" val="1369380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2034"/>
          </a:xfrm>
        </p:spPr>
        <p:txBody>
          <a:bodyPr>
            <a:normAutofit fontScale="90000"/>
          </a:bodyPr>
          <a:lstStyle/>
          <a:p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07504" y="2564904"/>
            <a:ext cx="8856984" cy="403244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it-IT" sz="2400" dirty="0"/>
              <a:t>Le tecnologie digitali più che strumenti per gestire le informazioni </a:t>
            </a:r>
            <a:r>
              <a:rPr lang="it-IT" sz="2400" b="1" dirty="0"/>
              <a:t>sono veicoli di relazioni, facilitano e migliorano le possibilità di entrare in contatto con gli altri. </a:t>
            </a:r>
            <a:r>
              <a:rPr lang="it-IT" sz="2400" dirty="0"/>
              <a:t>I sociologi Miller </a:t>
            </a:r>
            <a:r>
              <a:rPr lang="it-IT" sz="2400" dirty="0" err="1"/>
              <a:t>McPherson</a:t>
            </a:r>
            <a:r>
              <a:rPr lang="it-IT" sz="2400" dirty="0"/>
              <a:t>, Lynn Smith-</a:t>
            </a:r>
            <a:r>
              <a:rPr lang="it-IT" sz="2400" dirty="0" err="1"/>
              <a:t>Lovin</a:t>
            </a:r>
            <a:r>
              <a:rPr lang="it-IT" sz="2400" dirty="0"/>
              <a:t> e </a:t>
            </a:r>
            <a:r>
              <a:rPr lang="it-IT" sz="2400" dirty="0" err="1"/>
              <a:t>Brashears</a:t>
            </a:r>
            <a:r>
              <a:rPr lang="it-IT" sz="2400" dirty="0"/>
              <a:t> Matteo </a:t>
            </a:r>
            <a:r>
              <a:rPr lang="it-IT" sz="2400" dirty="0" smtClean="0"/>
              <a:t>sostengono </a:t>
            </a:r>
            <a:r>
              <a:rPr lang="it-IT" sz="2400" dirty="0"/>
              <a:t>che il tipo di </a:t>
            </a:r>
            <a:r>
              <a:rPr lang="it-IT" sz="2400" b="1" dirty="0"/>
              <a:t>legami sociali sostenuti da queste tecnologie sono relativamente deboli e dispersi sul territorio</a:t>
            </a:r>
            <a:r>
              <a:rPr lang="it-IT" sz="2400" dirty="0"/>
              <a:t>. L’uso massiccio della telefonia mobile e di Internet è associato con le reti di discussione più ampie e diversificate. L’uso di Internet in generale e dei servizi di social networking come </a:t>
            </a:r>
            <a:r>
              <a:rPr lang="it-IT" sz="2400" dirty="0" err="1"/>
              <a:t>Facebook</a:t>
            </a:r>
            <a:r>
              <a:rPr lang="it-IT" sz="2400" dirty="0"/>
              <a:t> contribuiscono a creare reti sociali allargate. </a:t>
            </a: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pic>
        <p:nvPicPr>
          <p:cNvPr id="3074" name="Picture 2" descr="C:\Users\Stefania\Desktop\new tecnology\immagini\imagedoccreativi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04664"/>
            <a:ext cx="3960440" cy="2105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561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it-IT" b="1" dirty="0"/>
              <a:t>Altri autori sottolineano che siamo in una società complessa e liquida (R. </a:t>
            </a:r>
            <a:r>
              <a:rPr lang="it-IT" b="1" dirty="0" err="1"/>
              <a:t>Bauman</a:t>
            </a:r>
            <a:r>
              <a:rPr lang="it-IT" b="1" dirty="0"/>
              <a:t>) in cui dominano la transizione, la complessità, il passaggio, niente è </a:t>
            </a:r>
            <a:r>
              <a:rPr lang="it-IT" b="1" dirty="0" smtClean="0"/>
              <a:t>duraturo.</a:t>
            </a:r>
          </a:p>
          <a:p>
            <a:pPr marL="0" indent="0" algn="just">
              <a:buNone/>
            </a:pPr>
            <a:r>
              <a:rPr lang="it-IT" b="1" dirty="0" smtClean="0"/>
              <a:t> Molte </a:t>
            </a:r>
            <a:r>
              <a:rPr lang="it-IT" b="1" dirty="0"/>
              <a:t>informazioni valgono appena poche ore</a:t>
            </a:r>
            <a:r>
              <a:rPr lang="it-IT" dirty="0"/>
              <a:t>. In tale contesto si vivono realtà molteplici, </a:t>
            </a:r>
            <a:r>
              <a:rPr lang="it-IT" dirty="0" err="1"/>
              <a:t>iper</a:t>
            </a:r>
            <a:r>
              <a:rPr lang="it-IT" dirty="0"/>
              <a:t>-realtà (il cui inizio si è avuto con la virtualità), e la mente si deve così adattare e trasformare alle nuove dinamiche; </a:t>
            </a:r>
            <a:r>
              <a:rPr lang="it-IT" b="1" dirty="0"/>
              <a:t>l’io si frammenta vivendo una molteplicità del sé </a:t>
            </a:r>
          </a:p>
          <a:p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sp>
        <p:nvSpPr>
          <p:cNvPr id="5" name="Nastro perforato 4"/>
          <p:cNvSpPr/>
          <p:nvPr/>
        </p:nvSpPr>
        <p:spPr>
          <a:xfrm>
            <a:off x="2195736" y="260648"/>
            <a:ext cx="5040560" cy="1308728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200" dirty="0"/>
              <a:t>Società liquida</a:t>
            </a:r>
          </a:p>
        </p:txBody>
      </p:sp>
    </p:spTree>
    <p:extLst>
      <p:ext uri="{BB962C8B-B14F-4D97-AF65-F5344CB8AC3E}">
        <p14:creationId xmlns:p14="http://schemas.microsoft.com/office/powerpoint/2010/main" val="36427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691680" y="332656"/>
            <a:ext cx="5688632" cy="114300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it-IT" dirty="0" smtClean="0"/>
              <a:t>Conclusione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it-IT" dirty="0"/>
              <a:t>Nella “società liquida</a:t>
            </a:r>
            <a:r>
              <a:rPr lang="it-IT" dirty="0" smtClean="0"/>
              <a:t>”</a:t>
            </a:r>
            <a:r>
              <a:rPr lang="it-IT" dirty="0"/>
              <a:t> del terzo millennio, dove si vivono </a:t>
            </a:r>
            <a:r>
              <a:rPr lang="it-IT" b="1" dirty="0"/>
              <a:t>situazioni che si modificano prima ancora che il suo agire riesca </a:t>
            </a:r>
            <a:r>
              <a:rPr lang="it-IT" dirty="0"/>
              <a:t>a </a:t>
            </a:r>
            <a:r>
              <a:rPr lang="it-IT" b="1" dirty="0"/>
              <a:t>consolidarsi in abitudini e procedure</a:t>
            </a:r>
            <a:r>
              <a:rPr lang="it-IT" dirty="0"/>
              <a:t>, sorge più che mai </a:t>
            </a:r>
            <a:r>
              <a:rPr lang="it-IT" b="1" dirty="0"/>
              <a:t>l’esigenza non solo di “sapere” e “saper fare”, </a:t>
            </a:r>
            <a:r>
              <a:rPr lang="it-IT" dirty="0"/>
              <a:t>ma principalmente di saper e voler </a:t>
            </a:r>
            <a:r>
              <a:rPr lang="it-IT" b="1" dirty="0"/>
              <a:t>agire e reagire con efficacia e efficienza in contesti “liquidi”, imprevisti, incerti, complessi</a:t>
            </a:r>
            <a:r>
              <a:rPr lang="it-IT" dirty="0"/>
              <a:t>, trovando equilibrio nel </a:t>
            </a:r>
            <a:r>
              <a:rPr lang="it-IT" dirty="0" smtClean="0"/>
              <a:t>movimento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14451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4282"/>
          </a:xfrm>
        </p:spPr>
        <p:txBody>
          <a:bodyPr>
            <a:normAutofit/>
          </a:bodyPr>
          <a:lstStyle/>
          <a:p>
            <a:r>
              <a:rPr lang="it-IT" sz="3600" b="1" dirty="0"/>
              <a:t>http://www.educationduepuntozero.it/Multimedia/2009/05/maragliano_video_video.shtml</a:t>
            </a:r>
            <a:endParaRPr lang="it-IT" sz="36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2924944"/>
            <a:ext cx="8229600" cy="3201219"/>
          </a:xfrm>
        </p:spPr>
        <p:txBody>
          <a:bodyPr/>
          <a:lstStyle/>
          <a:p>
            <a:r>
              <a:rPr lang="it-IT" b="1" i="1" dirty="0"/>
              <a:t>La forza delle immagini: </a:t>
            </a:r>
            <a:r>
              <a:rPr lang="it-IT" b="1" i="1" dirty="0" smtClean="0"/>
              <a:t>intervista </a:t>
            </a:r>
            <a:r>
              <a:rPr lang="it-IT" b="1" i="1" dirty="0"/>
              <a:t>a Roberto </a:t>
            </a:r>
            <a:r>
              <a:rPr lang="it-IT" b="1" i="1" dirty="0" err="1" smtClean="0"/>
              <a:t>Maragliano</a:t>
            </a:r>
            <a:r>
              <a:rPr lang="it-IT" dirty="0"/>
              <a:t> </a:t>
            </a:r>
            <a:r>
              <a:rPr lang="it-IT" dirty="0" smtClean="0"/>
              <a:t>di </a:t>
            </a:r>
            <a:r>
              <a:rPr lang="it-IT" dirty="0"/>
              <a:t>Carlo Nati e Linda Giannini</a:t>
            </a: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7597" y="4365104"/>
            <a:ext cx="2428875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3486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it-IT" dirty="0"/>
              <a:t>le nuove tecnologie cambiano o no il modo di fare scuola?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511128" y="3645024"/>
            <a:ext cx="6175672" cy="2481139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it-IT" dirty="0" smtClean="0"/>
              <a:t>L’uso delle tecnologie dove </a:t>
            </a:r>
            <a:r>
              <a:rPr lang="it-IT" dirty="0"/>
              <a:t>per forza provocare l’innovazione didattica. Se le tecnologie hanno cambiato il modo di lavorare, viaggiare, produrre cultura e leggere, perché non dovrebbero cambiare il modo di fare scuola</a:t>
            </a:r>
            <a:r>
              <a:rPr lang="it-IT" dirty="0" smtClean="0"/>
              <a:t>?</a:t>
            </a:r>
            <a:endParaRPr lang="it-IT" dirty="0"/>
          </a:p>
        </p:txBody>
      </p:sp>
      <p:sp>
        <p:nvSpPr>
          <p:cNvPr id="7" name="Segnaposto piè di pagina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sp>
        <p:nvSpPr>
          <p:cNvPr id="4" name="Freccia in giù 3"/>
          <p:cNvSpPr/>
          <p:nvPr/>
        </p:nvSpPr>
        <p:spPr>
          <a:xfrm>
            <a:off x="3923928" y="1412776"/>
            <a:ext cx="1132704" cy="4892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Ovale 4"/>
          <p:cNvSpPr/>
          <p:nvPr/>
        </p:nvSpPr>
        <p:spPr>
          <a:xfrm>
            <a:off x="755576" y="2204864"/>
            <a:ext cx="7416824" cy="91440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it-IT" sz="2400" dirty="0"/>
              <a:t>l’idea delle tecnologie come “leva</a:t>
            </a:r>
            <a:r>
              <a:rPr lang="it-IT" sz="2400" dirty="0" smtClean="0"/>
              <a:t>” </a:t>
            </a:r>
            <a:endParaRPr lang="it-IT" sz="2400" dirty="0"/>
          </a:p>
        </p:txBody>
      </p:sp>
      <p:sp>
        <p:nvSpPr>
          <p:cNvPr id="9" name="Freccia a destra 8"/>
          <p:cNvSpPr/>
          <p:nvPr/>
        </p:nvSpPr>
        <p:spPr>
          <a:xfrm>
            <a:off x="467544" y="3419288"/>
            <a:ext cx="2043584" cy="11327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IN </a:t>
            </a:r>
            <a:r>
              <a:rPr lang="it-IT" dirty="0" smtClean="0"/>
              <a:t>PASSATO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523281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it-IT" dirty="0"/>
              <a:t>Il problema è che una lavagna interattiva non garantisce una lezione interattiva. L’interattività didattica consiste nel far interagire continuamente quello che l’insegnate dice, mostra </a:t>
            </a:r>
            <a:r>
              <a:rPr lang="it-IT" dirty="0" smtClean="0"/>
              <a:t>e </a:t>
            </a:r>
            <a:r>
              <a:rPr lang="it-IT" dirty="0"/>
              <a:t>soprattutto, chiede, con quello che gli studenti pensano, capiscono, hanno la possibilità di rispondere e di domandare. </a:t>
            </a:r>
            <a:endParaRPr lang="it-IT" dirty="0" smtClean="0"/>
          </a:p>
          <a:p>
            <a:pPr marL="0" indent="0" algn="ctr">
              <a:buNone/>
            </a:pPr>
            <a:r>
              <a:rPr lang="it-IT" b="1" dirty="0" smtClean="0"/>
              <a:t>E’ </a:t>
            </a:r>
            <a:r>
              <a:rPr lang="it-IT" b="1" dirty="0"/>
              <a:t>possibile fare lezioni interattive con la lavagna tradizionale e lezioni non interattive con la lavagna interattiva</a:t>
            </a:r>
            <a:r>
              <a:rPr lang="it-IT" dirty="0" smtClean="0"/>
              <a:t>.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r>
              <a:rPr lang="it-IT" dirty="0" smtClean="0"/>
              <a:t>Esse </a:t>
            </a:r>
            <a:r>
              <a:rPr lang="it-IT" dirty="0"/>
              <a:t>sono potenzialmente rivoluzionarie perché possono rafforzare enormemente i modelli più avanzati di didattica. Ma non lo fanno gratis. </a:t>
            </a:r>
            <a:r>
              <a:rPr lang="it-IT" b="1" dirty="0"/>
              <a:t>C</a:t>
            </a:r>
            <a:r>
              <a:rPr lang="it-IT" b="1" dirty="0" smtClean="0"/>
              <a:t>’è </a:t>
            </a:r>
            <a:r>
              <a:rPr lang="it-IT" b="1" dirty="0"/>
              <a:t>bisogno </a:t>
            </a:r>
            <a:r>
              <a:rPr lang="it-IT" b="1" dirty="0" smtClean="0"/>
              <a:t>più </a:t>
            </a:r>
            <a:r>
              <a:rPr lang="it-IT" b="1" dirty="0"/>
              <a:t>studio e di ricerca sui metodi, sui linguaggi, sui </a:t>
            </a:r>
            <a:r>
              <a:rPr lang="it-IT" b="1" dirty="0" err="1"/>
              <a:t>saperi</a:t>
            </a:r>
            <a:r>
              <a:rPr lang="it-IT" b="1" dirty="0"/>
              <a:t>.</a:t>
            </a:r>
          </a:p>
        </p:txBody>
      </p:sp>
      <p:sp>
        <p:nvSpPr>
          <p:cNvPr id="7" name="Segnaposto piè di pagina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sp>
        <p:nvSpPr>
          <p:cNvPr id="4" name="? 3">
            <a:hlinkClick r:id="" action="ppaction://noaction" highlightClick="1"/>
          </p:cNvPr>
          <p:cNvSpPr/>
          <p:nvPr/>
        </p:nvSpPr>
        <p:spPr>
          <a:xfrm>
            <a:off x="3995936" y="332656"/>
            <a:ext cx="1042416" cy="1042416"/>
          </a:xfrm>
          <a:prstGeom prst="actionButtonHelp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Triangolo isoscele 4"/>
          <p:cNvSpPr/>
          <p:nvPr/>
        </p:nvSpPr>
        <p:spPr>
          <a:xfrm rot="10800000" flipV="1">
            <a:off x="1888852" y="3725790"/>
            <a:ext cx="5256584" cy="741784"/>
          </a:xfrm>
          <a:prstGeom prst="triangle">
            <a:avLst>
              <a:gd name="adj" fmla="val 4969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dirty="0"/>
              <a:t>SONO INUTILI?</a:t>
            </a:r>
          </a:p>
        </p:txBody>
      </p:sp>
    </p:spTree>
    <p:extLst>
      <p:ext uri="{BB962C8B-B14F-4D97-AF65-F5344CB8AC3E}">
        <p14:creationId xmlns:p14="http://schemas.microsoft.com/office/powerpoint/2010/main" val="3892701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Chi sono i Nativi digitali?</a:t>
            </a:r>
            <a:endParaRPr lang="it-IT" dirty="0"/>
          </a:p>
        </p:txBody>
      </p:sp>
      <p:graphicFrame>
        <p:nvGraphicFramePr>
          <p:cNvPr id="5" name="Segnaposto contenut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4066069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73750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graphicFrame>
        <p:nvGraphicFramePr>
          <p:cNvPr id="5" name="Segnaposto contenut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7046367"/>
              </p:ext>
            </p:extLst>
          </p:nvPr>
        </p:nvGraphicFramePr>
        <p:xfrm>
          <a:off x="1475656" y="548680"/>
          <a:ext cx="6120680" cy="55774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0546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3789040"/>
            <a:ext cx="8229600" cy="2337123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it-IT" dirty="0"/>
          </a:p>
          <a:p>
            <a:endParaRPr lang="it-IT" dirty="0" smtClean="0"/>
          </a:p>
          <a:p>
            <a:pPr marL="0" indent="0" algn="just">
              <a:buNone/>
            </a:pPr>
            <a:r>
              <a:rPr lang="it-IT" sz="4500" dirty="0" smtClean="0"/>
              <a:t>Dal </a:t>
            </a:r>
            <a:r>
              <a:rPr lang="it-IT" sz="4500" dirty="0"/>
              <a:t>1996 in Italia si sta affermando una nuova versione 2.0 dell’Homo </a:t>
            </a:r>
            <a:r>
              <a:rPr lang="it-IT" sz="4500" dirty="0" smtClean="0"/>
              <a:t>sapiens. Si </a:t>
            </a:r>
            <a:r>
              <a:rPr lang="it-IT" sz="4500" dirty="0"/>
              <a:t>tratta dei nativi digitali, sono tutti i bambini che sono nati dopo la diffusione di Internet (sono del dicembre 1995-gennaio 1996 i primi browser commerciali). </a:t>
            </a:r>
            <a:endParaRPr lang="it-IT" dirty="0"/>
          </a:p>
        </p:txBody>
      </p:sp>
      <p:sp>
        <p:nvSpPr>
          <p:cNvPr id="9" name="Segnaposto piè di pagina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graphicFrame>
        <p:nvGraphicFramePr>
          <p:cNvPr id="4" name="Diagramma 3"/>
          <p:cNvGraphicFramePr/>
          <p:nvPr>
            <p:extLst>
              <p:ext uri="{D42A27DB-BD31-4B8C-83A1-F6EECF244321}">
                <p14:modId xmlns:p14="http://schemas.microsoft.com/office/powerpoint/2010/main" val="1435230219"/>
              </p:ext>
            </p:extLst>
          </p:nvPr>
        </p:nvGraphicFramePr>
        <p:xfrm>
          <a:off x="2461084" y="2132856"/>
          <a:ext cx="4128120" cy="19599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ttangolo arrotondato 4"/>
          <p:cNvSpPr/>
          <p:nvPr/>
        </p:nvSpPr>
        <p:spPr>
          <a:xfrm>
            <a:off x="3419872" y="157064"/>
            <a:ext cx="2210544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200" dirty="0"/>
              <a:t>Homo sapiens 2.0</a:t>
            </a:r>
          </a:p>
        </p:txBody>
      </p:sp>
      <p:sp>
        <p:nvSpPr>
          <p:cNvPr id="6" name="Rettangolo arrotondato 5"/>
          <p:cNvSpPr/>
          <p:nvPr/>
        </p:nvSpPr>
        <p:spPr>
          <a:xfrm>
            <a:off x="179512" y="2047888"/>
            <a:ext cx="2016224" cy="19442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 </a:t>
            </a:r>
            <a:r>
              <a:rPr lang="it-IT" dirty="0" smtClean="0"/>
              <a:t>TIC: </a:t>
            </a:r>
            <a:r>
              <a:rPr lang="it-IT" b="1" dirty="0" smtClean="0"/>
              <a:t>parte </a:t>
            </a:r>
            <a:r>
              <a:rPr lang="it-IT" b="1" dirty="0"/>
              <a:t>integrante dello loro immagine del sé e delle loro relazioni sociali</a:t>
            </a:r>
            <a:r>
              <a:rPr lang="it-IT" dirty="0"/>
              <a:t>. </a:t>
            </a:r>
          </a:p>
          <a:p>
            <a:pPr algn="ctr"/>
            <a:endParaRPr lang="it-IT" dirty="0"/>
          </a:p>
        </p:txBody>
      </p:sp>
      <p:sp>
        <p:nvSpPr>
          <p:cNvPr id="7" name="Rettangolo arrotondato 6"/>
          <p:cNvSpPr/>
          <p:nvPr/>
        </p:nvSpPr>
        <p:spPr>
          <a:xfrm>
            <a:off x="7111156" y="2420888"/>
            <a:ext cx="1489472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000" dirty="0" smtClean="0"/>
              <a:t>TIC: strumenti</a:t>
            </a:r>
            <a:endParaRPr lang="it-IT" sz="2000" dirty="0"/>
          </a:p>
        </p:txBody>
      </p:sp>
      <p:pic>
        <p:nvPicPr>
          <p:cNvPr id="1026" name="Picture 2" descr="C:\Users\Stefania\Desktop\profcon libro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261366"/>
            <a:ext cx="1479624" cy="1807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Stefania\Desktop\tabletvslibri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1366"/>
            <a:ext cx="2116460" cy="1579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8940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it-IT" dirty="0"/>
              <a:t>I nativi digitali sono diversi da noi figli di Gutenberg, sono nati in una società </a:t>
            </a:r>
            <a:r>
              <a:rPr lang="it-IT" b="1" dirty="0"/>
              <a:t>multischermo </a:t>
            </a:r>
            <a:r>
              <a:rPr lang="it-IT" dirty="0"/>
              <a:t>e preferiscono alla passivizzante televisione gli </a:t>
            </a:r>
            <a:r>
              <a:rPr lang="it-IT" b="1" dirty="0"/>
              <a:t>schermi interattivi</a:t>
            </a:r>
            <a:r>
              <a:rPr lang="it-IT" dirty="0"/>
              <a:t>: cellulare e computer (o quello della tv se connesso a una consolle). Lo schermo del cellulare è per loro un spazio per comunicare (SMS) così come quello del computer connesso a </a:t>
            </a:r>
            <a:r>
              <a:rPr lang="it-IT" dirty="0" smtClean="0"/>
              <a:t>Internet</a:t>
            </a:r>
          </a:p>
          <a:p>
            <a:pPr marL="0" indent="0" algn="just">
              <a:buNone/>
            </a:pPr>
            <a:r>
              <a:rPr lang="it-IT" dirty="0" smtClean="0"/>
              <a:t> dati </a:t>
            </a:r>
            <a:r>
              <a:rPr lang="it-IT" dirty="0"/>
              <a:t>OCSE-PISA </a:t>
            </a:r>
            <a:r>
              <a:rPr lang="it-IT" dirty="0" smtClean="0"/>
              <a:t>2007 </a:t>
            </a:r>
          </a:p>
          <a:p>
            <a:pPr marL="0" indent="0" algn="just">
              <a:buNone/>
            </a:pPr>
            <a:r>
              <a:rPr lang="it-IT" dirty="0" smtClean="0"/>
              <a:t>dati </a:t>
            </a:r>
            <a:r>
              <a:rPr lang="it-IT" dirty="0"/>
              <a:t>AIE </a:t>
            </a:r>
            <a:r>
              <a:rPr lang="it-IT" dirty="0" smtClean="0"/>
              <a:t>2007</a:t>
            </a:r>
            <a:endParaRPr lang="it-IT" dirty="0"/>
          </a:p>
          <a:p>
            <a:pPr marL="0" indent="0">
              <a:buNone/>
            </a:pPr>
            <a:r>
              <a:rPr lang="it-IT" dirty="0"/>
              <a:t> </a:t>
            </a:r>
            <a:r>
              <a:rPr lang="it-IT" sz="1900" dirty="0"/>
              <a:t>da </a:t>
            </a:r>
            <a:r>
              <a:rPr lang="it-IT" sz="1900" b="1" dirty="0"/>
              <a:t>“Digital </a:t>
            </a:r>
            <a:r>
              <a:rPr lang="it-IT" sz="1900" b="1" dirty="0" err="1"/>
              <a:t>kids</a:t>
            </a:r>
            <a:r>
              <a:rPr lang="it-IT" sz="1900" b="1" dirty="0"/>
              <a:t>”. Come i bambini usano il computer e come potrebbero usarlo genitori e insegnanti, </a:t>
            </a:r>
            <a:r>
              <a:rPr lang="it-IT" sz="1900" b="1" dirty="0" err="1"/>
              <a:t>Etas</a:t>
            </a:r>
            <a:r>
              <a:rPr lang="it-IT" sz="1900" b="1" dirty="0"/>
              <a:t> 2008 di Paolo Ferri e Susanna Mantovani</a:t>
            </a:r>
            <a:endParaRPr lang="it-IT" sz="1900" dirty="0"/>
          </a:p>
          <a:p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sp>
        <p:nvSpPr>
          <p:cNvPr id="5" name="Ovale 4"/>
          <p:cNvSpPr/>
          <p:nvPr/>
        </p:nvSpPr>
        <p:spPr>
          <a:xfrm>
            <a:off x="539552" y="332656"/>
            <a:ext cx="8136904" cy="11304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600" dirty="0" smtClean="0"/>
              <a:t>Interattività</a:t>
            </a:r>
            <a:endParaRPr lang="it-IT" sz="3600" dirty="0"/>
          </a:p>
        </p:txBody>
      </p:sp>
      <p:pic>
        <p:nvPicPr>
          <p:cNvPr id="1026" name="Picture 2" descr="C:\Users\Stefania\Desktop\new tecnology\immagini\imagecooperazion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772816"/>
            <a:ext cx="3028950" cy="151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346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66078642"/>
              </p:ext>
            </p:extLst>
          </p:nvPr>
        </p:nvGraphicFramePr>
        <p:xfrm>
          <a:off x="467544" y="116632"/>
          <a:ext cx="8229600" cy="52894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Segnaposto piè di pagina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sp>
        <p:nvSpPr>
          <p:cNvPr id="3" name="Rettangolo 2"/>
          <p:cNvSpPr/>
          <p:nvPr/>
        </p:nvSpPr>
        <p:spPr>
          <a:xfrm>
            <a:off x="395536" y="5589240"/>
            <a:ext cx="82444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dirty="0"/>
              <a:t>Fra i 14 e i 19 anni l’88% degli adolescenti partecipa a forum o scrive sui blog (AIE Contenuti digitali, 2007). Si “espongono” sui blog o su </a:t>
            </a:r>
            <a:r>
              <a:rPr lang="it-IT" dirty="0" err="1"/>
              <a:t>You</a:t>
            </a:r>
            <a:r>
              <a:rPr lang="it-IT" dirty="0"/>
              <a:t> Tube, vivono sullo schermo, per esprimersi, per apparire, per comunicare e per stabilire relazioni sociali e affettive. </a:t>
            </a:r>
          </a:p>
        </p:txBody>
      </p:sp>
    </p:spTree>
    <p:extLst>
      <p:ext uri="{BB962C8B-B14F-4D97-AF65-F5344CB8AC3E}">
        <p14:creationId xmlns:p14="http://schemas.microsoft.com/office/powerpoint/2010/main" val="1147167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266</TotalTime>
  <Words>1298</Words>
  <Application>Microsoft Office PowerPoint</Application>
  <PresentationFormat>Presentazione su schermo (4:3)</PresentationFormat>
  <Paragraphs>131</Paragraphs>
  <Slides>23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23</vt:i4>
      </vt:variant>
    </vt:vector>
  </HeadingPairs>
  <TitlesOfParts>
    <vt:vector size="24" baseType="lpstr">
      <vt:lpstr>Tema di Office</vt:lpstr>
      <vt:lpstr>TIC: confronto fra nativi e immigrati digitali</vt:lpstr>
      <vt:lpstr>Il presente</vt:lpstr>
      <vt:lpstr>le nuove tecnologie cambiano o no il modo di fare scuola?</vt:lpstr>
      <vt:lpstr>Presentazione standard di PowerPoint</vt:lpstr>
      <vt:lpstr>Chi sono i Nativi digitali?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COME i ND vivono i TIC</vt:lpstr>
      <vt:lpstr> </vt:lpstr>
      <vt:lpstr>Presentazione standard di PowerPoint</vt:lpstr>
      <vt:lpstr>NAVIGARE:</vt:lpstr>
      <vt:lpstr>Cooperazione e dinamismo</vt:lpstr>
      <vt:lpstr>Nativi digitali puri e nativi digitali spuri di Paolo Ferri</vt:lpstr>
      <vt:lpstr>RESPONSABILITA’ del docente</vt:lpstr>
      <vt:lpstr>http://www.educationduepuntozero.it/Multimedia/2009/11/infante_video.shtml</vt:lpstr>
      <vt:lpstr>In dettaglio</vt:lpstr>
      <vt:lpstr>Presentazione standard di PowerPoint</vt:lpstr>
      <vt:lpstr>Presentazione standard di PowerPoint</vt:lpstr>
      <vt:lpstr>Presentazione standard di PowerPoint</vt:lpstr>
      <vt:lpstr>Conclusione</vt:lpstr>
      <vt:lpstr>http://www.educationduepuntozero.it/Multimedia/2009/05/maragliano_video_video.shtml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Stefania</dc:creator>
  <cp:lastModifiedBy>Stefania</cp:lastModifiedBy>
  <cp:revision>29</cp:revision>
  <dcterms:created xsi:type="dcterms:W3CDTF">2016-03-03T22:23:13Z</dcterms:created>
  <dcterms:modified xsi:type="dcterms:W3CDTF">2016-04-23T16:19:49Z</dcterms:modified>
</cp:coreProperties>
</file>